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00" r:id="rId2"/>
    <p:sldId id="271" r:id="rId3"/>
    <p:sldId id="355" r:id="rId4"/>
    <p:sldId id="354" r:id="rId5"/>
    <p:sldId id="321" r:id="rId6"/>
    <p:sldId id="396" r:id="rId7"/>
    <p:sldId id="397" r:id="rId8"/>
    <p:sldId id="348" r:id="rId9"/>
    <p:sldId id="338" r:id="rId10"/>
    <p:sldId id="259" r:id="rId11"/>
    <p:sldId id="349" r:id="rId12"/>
    <p:sldId id="398" r:id="rId13"/>
    <p:sldId id="399" r:id="rId14"/>
    <p:sldId id="358" r:id="rId15"/>
    <p:sldId id="361" r:id="rId16"/>
    <p:sldId id="359" r:id="rId17"/>
    <p:sldId id="360" r:id="rId18"/>
    <p:sldId id="362" r:id="rId19"/>
    <p:sldId id="363" r:id="rId20"/>
    <p:sldId id="364" r:id="rId21"/>
    <p:sldId id="365" r:id="rId22"/>
    <p:sldId id="366" r:id="rId23"/>
    <p:sldId id="350" r:id="rId24"/>
    <p:sldId id="351" r:id="rId25"/>
    <p:sldId id="352" r:id="rId26"/>
    <p:sldId id="346" r:id="rId27"/>
    <p:sldId id="377" r:id="rId28"/>
    <p:sldId id="378" r:id="rId29"/>
    <p:sldId id="389" r:id="rId30"/>
    <p:sldId id="379" r:id="rId31"/>
    <p:sldId id="390" r:id="rId32"/>
    <p:sldId id="257" r:id="rId33"/>
    <p:sldId id="258" r:id="rId34"/>
    <p:sldId id="353" r:id="rId35"/>
    <p:sldId id="356" r:id="rId36"/>
    <p:sldId id="357" r:id="rId37"/>
    <p:sldId id="309" r:id="rId38"/>
    <p:sldId id="391" r:id="rId39"/>
    <p:sldId id="392" r:id="rId40"/>
    <p:sldId id="382" r:id="rId41"/>
    <p:sldId id="367" r:id="rId42"/>
    <p:sldId id="383" r:id="rId43"/>
    <p:sldId id="384" r:id="rId44"/>
    <p:sldId id="385" r:id="rId45"/>
    <p:sldId id="386" r:id="rId46"/>
    <p:sldId id="387" r:id="rId47"/>
    <p:sldId id="369" r:id="rId48"/>
    <p:sldId id="370" r:id="rId49"/>
    <p:sldId id="372" r:id="rId50"/>
    <p:sldId id="373" r:id="rId51"/>
    <p:sldId id="374" r:id="rId52"/>
    <p:sldId id="375" r:id="rId53"/>
    <p:sldId id="376" r:id="rId54"/>
    <p:sldId id="388" r:id="rId55"/>
    <p:sldId id="368" r:id="rId56"/>
    <p:sldId id="380" r:id="rId57"/>
    <p:sldId id="393" r:id="rId58"/>
    <p:sldId id="381" r:id="rId59"/>
    <p:sldId id="394" r:id="rId60"/>
    <p:sldId id="395" r:id="rId61"/>
    <p:sldId id="400" r:id="rId62"/>
    <p:sldId id="40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s Jackson" initials="LJ" lastIdx="1" clrIdx="0">
    <p:extLst>
      <p:ext uri="{19B8F6BF-5375-455C-9EA6-DF929625EA0E}">
        <p15:presenceInfo xmlns:p15="http://schemas.microsoft.com/office/powerpoint/2012/main" userId="a712cb9e9f8498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098"/>
    <a:srgbClr val="A80000"/>
    <a:srgbClr val="92D050"/>
    <a:srgbClr val="00B0F0"/>
    <a:srgbClr val="DE33A6"/>
    <a:srgbClr val="F8A808"/>
    <a:srgbClr val="FF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36836-D039-4669-80B2-0EBF947CD83F}" v="19161" dt="2021-08-22T04:32:51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8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 Jackson" userId="a712cb9e9f84987d" providerId="LiveId" clId="{E01F8B2F-E9D1-4D84-AFF8-6FCC2DAD9908}"/>
    <pc:docChg chg="addSld modSld">
      <pc:chgData name="Les Jackson" userId="a712cb9e9f84987d" providerId="LiveId" clId="{E01F8B2F-E9D1-4D84-AFF8-6FCC2DAD9908}" dt="2020-07-01T00:20:43.748" v="0"/>
      <pc:docMkLst>
        <pc:docMk/>
      </pc:docMkLst>
      <pc:sldChg chg="add">
        <pc:chgData name="Les Jackson" userId="a712cb9e9f84987d" providerId="LiveId" clId="{E01F8B2F-E9D1-4D84-AFF8-6FCC2DAD9908}" dt="2020-07-01T00:20:43.748" v="0"/>
        <pc:sldMkLst>
          <pc:docMk/>
          <pc:sldMk cId="2645162751" sldId="330"/>
        </pc:sldMkLst>
      </pc:sldChg>
    </pc:docChg>
  </pc:docChgLst>
  <pc:docChgLst>
    <pc:chgData name="Les Jackson" userId="a712cb9e9f84987d" providerId="LiveId" clId="{B8F36836-D039-4669-80B2-0EBF947CD83F}"/>
    <pc:docChg chg="undo custSel addSld delSld modSld sldOrd">
      <pc:chgData name="Les Jackson" userId="a712cb9e9f84987d" providerId="LiveId" clId="{B8F36836-D039-4669-80B2-0EBF947CD83F}" dt="2021-08-22T04:32:51.921" v="27835" actId="20577"/>
      <pc:docMkLst>
        <pc:docMk/>
      </pc:docMkLst>
      <pc:sldChg chg="add del modAnim">
        <pc:chgData name="Les Jackson" userId="a712cb9e9f84987d" providerId="LiveId" clId="{B8F36836-D039-4669-80B2-0EBF947CD83F}" dt="2021-08-01T05:41:42.631" v="21780"/>
        <pc:sldMkLst>
          <pc:docMk/>
          <pc:sldMk cId="849877081" sldId="257"/>
        </pc:sldMkLst>
      </pc:sldChg>
      <pc:sldChg chg="add modAnim">
        <pc:chgData name="Les Jackson" userId="a712cb9e9f84987d" providerId="LiveId" clId="{B8F36836-D039-4669-80B2-0EBF947CD83F}" dt="2021-08-01T05:42:32.352" v="21783"/>
        <pc:sldMkLst>
          <pc:docMk/>
          <pc:sldMk cId="171546495" sldId="258"/>
        </pc:sldMkLst>
      </pc:sldChg>
      <pc:sldChg chg="modSp mod modAnim">
        <pc:chgData name="Les Jackson" userId="a712cb9e9f84987d" providerId="LiveId" clId="{B8F36836-D039-4669-80B2-0EBF947CD83F}" dt="2021-07-30T09:39:00.724" v="8427" actId="255"/>
        <pc:sldMkLst>
          <pc:docMk/>
          <pc:sldMk cId="3274536087" sldId="259"/>
        </pc:sldMkLst>
        <pc:spChg chg="mod">
          <ac:chgData name="Les Jackson" userId="a712cb9e9f84987d" providerId="LiveId" clId="{B8F36836-D039-4669-80B2-0EBF947CD83F}" dt="2021-07-30T09:39:00.724" v="8427" actId="255"/>
          <ac:spMkLst>
            <pc:docMk/>
            <pc:sldMk cId="3274536087" sldId="259"/>
            <ac:spMk id="3" creationId="{00000000-0000-0000-0000-000000000000}"/>
          </ac:spMkLst>
        </pc:spChg>
      </pc:sldChg>
      <pc:sldChg chg="modSp mod">
        <pc:chgData name="Les Jackson" userId="a712cb9e9f84987d" providerId="LiveId" clId="{B8F36836-D039-4669-80B2-0EBF947CD83F}" dt="2021-07-30T04:09:12.953" v="6459" actId="20577"/>
        <pc:sldMkLst>
          <pc:docMk/>
          <pc:sldMk cId="2744771460" sldId="271"/>
        </pc:sldMkLst>
        <pc:spChg chg="mod">
          <ac:chgData name="Les Jackson" userId="a712cb9e9f84987d" providerId="LiveId" clId="{B8F36836-D039-4669-80B2-0EBF947CD83F}" dt="2021-07-28T10:37:23.230" v="4304" actId="20577"/>
          <ac:spMkLst>
            <pc:docMk/>
            <pc:sldMk cId="2744771460" sldId="271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28T06:41:37.437" v="79" actId="20577"/>
          <ac:spMkLst>
            <pc:docMk/>
            <pc:sldMk cId="2744771460" sldId="271"/>
            <ac:spMk id="3" creationId="{96F5C50C-3AC6-4BEF-BCFF-58B83B34E48D}"/>
          </ac:spMkLst>
        </pc:spChg>
        <pc:spChg chg="mod">
          <ac:chgData name="Les Jackson" userId="a712cb9e9f84987d" providerId="LiveId" clId="{B8F36836-D039-4669-80B2-0EBF947CD83F}" dt="2021-07-30T04:09:12.953" v="6459" actId="20577"/>
          <ac:spMkLst>
            <pc:docMk/>
            <pc:sldMk cId="2744771460" sldId="271"/>
            <ac:spMk id="5" creationId="{00000000-0000-0000-0000-000000000000}"/>
          </ac:spMkLst>
        </pc:spChg>
      </pc:sldChg>
      <pc:sldChg chg="modSp add del mod ord">
        <pc:chgData name="Les Jackson" userId="a712cb9e9f84987d" providerId="LiveId" clId="{B8F36836-D039-4669-80B2-0EBF947CD83F}" dt="2021-07-31T06:15:53.006" v="14107" actId="47"/>
        <pc:sldMkLst>
          <pc:docMk/>
          <pc:sldMk cId="2750644049" sldId="301"/>
        </pc:sldMkLst>
        <pc:spChg chg="mod">
          <ac:chgData name="Les Jackson" userId="a712cb9e9f84987d" providerId="LiveId" clId="{B8F36836-D039-4669-80B2-0EBF947CD83F}" dt="2021-07-28T06:58:38.497" v="853" actId="20577"/>
          <ac:spMkLst>
            <pc:docMk/>
            <pc:sldMk cId="2750644049" sldId="301"/>
            <ac:spMk id="5" creationId="{00000000-0000-0000-0000-000000000000}"/>
          </ac:spMkLst>
        </pc:spChg>
      </pc:sldChg>
      <pc:sldChg chg="addSp delSp modSp mod ord delAnim modAnim">
        <pc:chgData name="Les Jackson" userId="a712cb9e9f84987d" providerId="LiveId" clId="{B8F36836-D039-4669-80B2-0EBF947CD83F}" dt="2021-08-01T06:38:06.153" v="22694" actId="14100"/>
        <pc:sldMkLst>
          <pc:docMk/>
          <pc:sldMk cId="1779375099" sldId="309"/>
        </pc:sldMkLst>
        <pc:spChg chg="del mod">
          <ac:chgData name="Les Jackson" userId="a712cb9e9f84987d" providerId="LiveId" clId="{B8F36836-D039-4669-80B2-0EBF947CD83F}" dt="2021-07-28T11:06:17.247" v="4611" actId="478"/>
          <ac:spMkLst>
            <pc:docMk/>
            <pc:sldMk cId="1779375099" sldId="309"/>
            <ac:spMk id="2" creationId="{00000000-0000-0000-0000-000000000000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3" creationId="{BAEC7339-5025-4DB3-95D0-177478FF506A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4" creationId="{B2F8DF5A-7367-49FB-9157-9E94B7E49E1C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6" creationId="{6DE7C97D-2585-444F-BA57-6ED80D3FC82F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7" creationId="{AC7CFA4B-DE87-4699-B53D-D4EA0CAF9FDB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" creationId="{03C062C9-9030-4535-A303-7F7382A50245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10" creationId="{BCAB09C4-9F11-4ECE-A6CB-A107A002EBEB}"/>
          </ac:spMkLst>
        </pc:spChg>
        <pc:spChg chg="add del mod">
          <ac:chgData name="Les Jackson" userId="a712cb9e9f84987d" providerId="LiveId" clId="{B8F36836-D039-4669-80B2-0EBF947CD83F}" dt="2021-07-28T11:06:21.893" v="4612" actId="478"/>
          <ac:spMkLst>
            <pc:docMk/>
            <pc:sldMk cId="1779375099" sldId="309"/>
            <ac:spMk id="12" creationId="{4FCC74BC-B81C-4C0E-B8DF-2485295A5C11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13" creationId="{5F4007F9-5298-4FD6-BD47-7BFFEFCBA109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14" creationId="{8C797635-2B40-4192-9C2D-A7EB0BA04569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18" creationId="{117C5EDF-DCBF-41DE-8B3F-8434AABFDF49}"/>
          </ac:spMkLst>
        </pc:spChg>
        <pc:spChg chg="add del mod">
          <ac:chgData name="Les Jackson" userId="a712cb9e9f84987d" providerId="LiveId" clId="{B8F36836-D039-4669-80B2-0EBF947CD83F}" dt="2021-07-31T06:54:23.732" v="14279" actId="478"/>
          <ac:spMkLst>
            <pc:docMk/>
            <pc:sldMk cId="1779375099" sldId="309"/>
            <ac:spMk id="19" creationId="{892E1539-3055-41D8-987E-8A043011D038}"/>
          </ac:spMkLst>
        </pc:spChg>
        <pc:spChg chg="add del mod">
          <ac:chgData name="Les Jackson" userId="a712cb9e9f84987d" providerId="LiveId" clId="{B8F36836-D039-4669-80B2-0EBF947CD83F}" dt="2021-07-31T06:53:09.743" v="14254" actId="478"/>
          <ac:spMkLst>
            <pc:docMk/>
            <pc:sldMk cId="1779375099" sldId="309"/>
            <ac:spMk id="20" creationId="{7F4244D3-7F4C-4904-8E92-29350BD98338}"/>
          </ac:spMkLst>
        </pc:spChg>
        <pc:spChg chg="add del mod">
          <ac:chgData name="Les Jackson" userId="a712cb9e9f84987d" providerId="LiveId" clId="{B8F36836-D039-4669-80B2-0EBF947CD83F}" dt="2021-07-31T06:54:22.822" v="14278" actId="478"/>
          <ac:spMkLst>
            <pc:docMk/>
            <pc:sldMk cId="1779375099" sldId="309"/>
            <ac:spMk id="21" creationId="{2519B65E-0B09-45FB-8F07-A307B78A0796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21" creationId="{A70FD773-0335-4513-BA44-7514AEFB9216}"/>
          </ac:spMkLst>
        </pc:spChg>
        <pc:spChg chg="add del mod">
          <ac:chgData name="Les Jackson" userId="a712cb9e9f84987d" providerId="LiveId" clId="{B8F36836-D039-4669-80B2-0EBF947CD83F}" dt="2021-07-31T06:54:21.112" v="14277" actId="478"/>
          <ac:spMkLst>
            <pc:docMk/>
            <pc:sldMk cId="1779375099" sldId="309"/>
            <ac:spMk id="22" creationId="{EF698302-BED5-4352-B471-98C58AD70CA1}"/>
          </ac:spMkLst>
        </pc:spChg>
        <pc:spChg chg="add del mod">
          <ac:chgData name="Les Jackson" userId="a712cb9e9f84987d" providerId="LiveId" clId="{B8F36836-D039-4669-80B2-0EBF947CD83F}" dt="2021-07-31T06:54:20.362" v="14276" actId="478"/>
          <ac:spMkLst>
            <pc:docMk/>
            <pc:sldMk cId="1779375099" sldId="309"/>
            <ac:spMk id="23" creationId="{831B220B-32CF-43A1-AC31-6E0E34B837F9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23" creationId="{90E44C8A-E8AC-4636-9BF2-E577BCCCF8B3}"/>
          </ac:spMkLst>
        </pc:spChg>
        <pc:spChg chg="add del mod">
          <ac:chgData name="Les Jackson" userId="a712cb9e9f84987d" providerId="LiveId" clId="{B8F36836-D039-4669-80B2-0EBF947CD83F}" dt="2021-07-31T06:54:19.232" v="14275" actId="478"/>
          <ac:spMkLst>
            <pc:docMk/>
            <pc:sldMk cId="1779375099" sldId="309"/>
            <ac:spMk id="24" creationId="{1743AA4C-DD44-4277-BE83-5B335ED42592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25" creationId="{98B57BA3-6B65-487A-A92D-A60901A882FB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25" creationId="{FD941714-6B48-42C3-B89E-E31FA83BB11E}"/>
          </ac:spMkLst>
        </pc:spChg>
        <pc:spChg chg="add del mod">
          <ac:chgData name="Les Jackson" userId="a712cb9e9f84987d" providerId="LiveId" clId="{B8F36836-D039-4669-80B2-0EBF947CD83F}" dt="2021-07-31T06:54:15.882" v="14273" actId="478"/>
          <ac:spMkLst>
            <pc:docMk/>
            <pc:sldMk cId="1779375099" sldId="309"/>
            <ac:spMk id="26" creationId="{AA9D1C29-27C9-4673-A2AA-73BD0C93E1A9}"/>
          </ac:spMkLst>
        </pc:spChg>
        <pc:spChg chg="add del mod">
          <ac:chgData name="Les Jackson" userId="a712cb9e9f84987d" providerId="LiveId" clId="{B8F36836-D039-4669-80B2-0EBF947CD83F}" dt="2021-07-31T06:54:53.082" v="14291" actId="478"/>
          <ac:spMkLst>
            <pc:docMk/>
            <pc:sldMk cId="1779375099" sldId="309"/>
            <ac:spMk id="27" creationId="{7BE1764D-6AAB-4530-BD9B-73C4390DA25D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27" creationId="{961186BE-DF3A-457E-93B6-6471D5929632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28" creationId="{C4349DC8-5CB5-4618-855F-A5E26DB4BD24}"/>
          </ac:spMkLst>
        </pc:spChg>
        <pc:spChg chg="add del mod">
          <ac:chgData name="Les Jackson" userId="a712cb9e9f84987d" providerId="LiveId" clId="{B8F36836-D039-4669-80B2-0EBF947CD83F}" dt="2021-07-31T06:56:05.245" v="14309" actId="478"/>
          <ac:spMkLst>
            <pc:docMk/>
            <pc:sldMk cId="1779375099" sldId="309"/>
            <ac:spMk id="29" creationId="{5C2845C0-E151-491B-BFE1-02FD8ABE1713}"/>
          </ac:spMkLst>
        </pc:spChg>
        <pc:spChg chg="add del mod">
          <ac:chgData name="Les Jackson" userId="a712cb9e9f84987d" providerId="LiveId" clId="{B8F36836-D039-4669-80B2-0EBF947CD83F}" dt="2021-07-31T06:56:03.055" v="14307" actId="478"/>
          <ac:spMkLst>
            <pc:docMk/>
            <pc:sldMk cId="1779375099" sldId="309"/>
            <ac:spMk id="30" creationId="{931226E0-271B-4C9F-B1AD-33F0E4CDAA32}"/>
          </ac:spMkLst>
        </pc:spChg>
        <pc:spChg chg="add del mod">
          <ac:chgData name="Les Jackson" userId="a712cb9e9f84987d" providerId="LiveId" clId="{B8F36836-D039-4669-80B2-0EBF947CD83F}" dt="2021-07-31T07:09:54.465" v="14679" actId="478"/>
          <ac:spMkLst>
            <pc:docMk/>
            <pc:sldMk cId="1779375099" sldId="309"/>
            <ac:spMk id="31" creationId="{71B9ECBF-3A35-4307-9144-D7091A264EE6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32" creationId="{0084B779-C438-4143-9184-ABF06BAD5CF8}"/>
          </ac:spMkLst>
        </pc:spChg>
        <pc:spChg chg="add del mod">
          <ac:chgData name="Les Jackson" userId="a712cb9e9f84987d" providerId="LiveId" clId="{B8F36836-D039-4669-80B2-0EBF947CD83F}" dt="2021-07-31T06:57:43.182" v="14351" actId="478"/>
          <ac:spMkLst>
            <pc:docMk/>
            <pc:sldMk cId="1779375099" sldId="309"/>
            <ac:spMk id="33" creationId="{5F684CB1-A0D3-449F-9F69-BC2D74E789E9}"/>
          </ac:spMkLst>
        </pc:spChg>
        <pc:spChg chg="add del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34" creationId="{DE1E8227-C404-426F-B6C9-2FE0D61A96D5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35" creationId="{D6BD2E8F-13C5-47B8-808C-4BB2737F657C}"/>
          </ac:spMkLst>
        </pc:spChg>
        <pc:spChg chg="add del mod">
          <ac:chgData name="Les Jackson" userId="a712cb9e9f84987d" providerId="LiveId" clId="{B8F36836-D039-4669-80B2-0EBF947CD83F}" dt="2021-07-31T06:57:27.582" v="14340" actId="478"/>
          <ac:spMkLst>
            <pc:docMk/>
            <pc:sldMk cId="1779375099" sldId="309"/>
            <ac:spMk id="35" creationId="{DDB38E59-EA71-463B-AEA6-F0BE953BD865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36" creationId="{1BB6B514-1C8C-46B5-92E4-43B02F63BEDA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36" creationId="{4DDAA8EB-2014-4D4B-9406-A9A3943CF243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37" creationId="{7A7A5484-D5B0-4B9C-974E-49A5BA60BA93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37" creationId="{FD5BA03E-57CC-4F81-89A7-3A7383100428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38" creationId="{877CE27E-7A7A-46C7-B643-FC58A0F8678F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39" creationId="{309D692B-6050-4C4C-B90E-4434301FF759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0" creationId="{49361309-14D5-4DC2-9C0F-50419267EE57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40" creationId="{EAEC5866-BC64-4EB5-A26D-BB2B7BA2D5A0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41" creationId="{02F45315-78CE-410C-963E-FBA408A21B0F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1" creationId="{CF4A0A20-9044-4A91-91C6-B831B0EA0EA6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2" creationId="{F618A3C6-F979-4C9D-902B-F8454DF71ED8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3" creationId="{E3271360-292B-481B-94D4-F9313D0A1F8B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44" creationId="{01FDBF7D-3893-46F2-BE29-72EFC0B1E67A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4" creationId="{E8BD5FB3-F5F2-40A7-A2DF-8B9CFCDF2E97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5" creationId="{DC37AC94-3C36-48B7-B1C8-02F8FF37E5E2}"/>
          </ac:spMkLst>
        </pc:spChg>
        <pc:spChg chg="add del mod">
          <ac:chgData name="Les Jackson" userId="a712cb9e9f84987d" providerId="LiveId" clId="{B8F36836-D039-4669-80B2-0EBF947CD83F}" dt="2021-07-31T07:04:33.563" v="14545" actId="478"/>
          <ac:spMkLst>
            <pc:docMk/>
            <pc:sldMk cId="1779375099" sldId="309"/>
            <ac:spMk id="46" creationId="{92606980-4A49-4796-99B6-12F6A322AD98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46" creationId="{CFE8BA1D-D6DA-4E2D-B750-D4D57A4C1F03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7" creationId="{017E87B8-1F4B-4359-8359-378BA23182B9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48" creationId="{F140C702-C978-4D9A-9F1C-F32E7351E8A1}"/>
          </ac:spMkLst>
        </pc:spChg>
        <pc:spChg chg="add del mod">
          <ac:chgData name="Les Jackson" userId="a712cb9e9f84987d" providerId="LiveId" clId="{B8F36836-D039-4669-80B2-0EBF947CD83F}" dt="2021-07-31T07:29:29.984" v="14994" actId="478"/>
          <ac:spMkLst>
            <pc:docMk/>
            <pc:sldMk cId="1779375099" sldId="309"/>
            <ac:spMk id="49" creationId="{2939BEC5-00B0-4C55-A8E6-ED025D55189F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50" creationId="{439B1DC8-DC76-487D-8AD9-5ACB003EA1C6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50" creationId="{9C051C9A-AC04-4303-A7DD-C41E5F10DF4F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51" creationId="{2A65D170-BEDB-452D-A930-E036630908F3}"/>
          </ac:spMkLst>
        </pc:spChg>
        <pc:spChg chg="add del mod">
          <ac:chgData name="Les Jackson" userId="a712cb9e9f84987d" providerId="LiveId" clId="{B8F36836-D039-4669-80B2-0EBF947CD83F}" dt="2021-07-28T11:04:32.394" v="4496" actId="478"/>
          <ac:spMkLst>
            <pc:docMk/>
            <pc:sldMk cId="1779375099" sldId="309"/>
            <ac:spMk id="51" creationId="{E5BD85D7-D3C9-4205-8F78-C1779167AE4B}"/>
          </ac:spMkLst>
        </pc:spChg>
        <pc:spChg chg="add del mod">
          <ac:chgData name="Les Jackson" userId="a712cb9e9f84987d" providerId="LiveId" clId="{B8F36836-D039-4669-80B2-0EBF947CD83F}" dt="2021-07-31T07:09:43.477" v="14677" actId="478"/>
          <ac:spMkLst>
            <pc:docMk/>
            <pc:sldMk cId="1779375099" sldId="309"/>
            <ac:spMk id="52" creationId="{5F5D8DCB-6019-4B55-A380-C83F45BD79C8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52" creationId="{6C5423DA-1DA6-43D9-BC9D-78AE791D4247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53" creationId="{7920C02D-141D-4BBE-9E56-09F1CB24BC1F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54" creationId="{52C98D47-F958-4911-A591-DBC26DAB8388}"/>
          </ac:spMkLst>
        </pc:spChg>
        <pc:spChg chg="add del mod">
          <ac:chgData name="Les Jackson" userId="a712cb9e9f84987d" providerId="LiveId" clId="{B8F36836-D039-4669-80B2-0EBF947CD83F}" dt="2021-07-28T11:07:30.152" v="4670" actId="478"/>
          <ac:spMkLst>
            <pc:docMk/>
            <pc:sldMk cId="1779375099" sldId="309"/>
            <ac:spMk id="54" creationId="{962A5EAA-F588-4809-9320-B7BB01D60B7A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55" creationId="{31C46895-3EE7-4251-8DE9-533264D51AAF}"/>
          </ac:spMkLst>
        </pc:spChg>
        <pc:spChg chg="add del mod">
          <ac:chgData name="Les Jackson" userId="a712cb9e9f84987d" providerId="LiveId" clId="{B8F36836-D039-4669-80B2-0EBF947CD83F}" dt="2021-07-28T11:12:20.112" v="4770" actId="478"/>
          <ac:spMkLst>
            <pc:docMk/>
            <pc:sldMk cId="1779375099" sldId="309"/>
            <ac:spMk id="57" creationId="{300F75D5-A1F1-4F00-8ABD-112475E96048}"/>
          </ac:spMkLst>
        </pc:spChg>
        <pc:spChg chg="add del mod">
          <ac:chgData name="Les Jackson" userId="a712cb9e9f84987d" providerId="LiveId" clId="{B8F36836-D039-4669-80B2-0EBF947CD83F}" dt="2021-07-28T11:12:19.583" v="4769" actId="478"/>
          <ac:spMkLst>
            <pc:docMk/>
            <pc:sldMk cId="1779375099" sldId="309"/>
            <ac:spMk id="61" creationId="{E4B8F119-08D6-4587-B166-55BDF62B724A}"/>
          </ac:spMkLst>
        </pc:spChg>
        <pc:spChg chg="add del mod">
          <ac:chgData name="Les Jackson" userId="a712cb9e9f84987d" providerId="LiveId" clId="{B8F36836-D039-4669-80B2-0EBF947CD83F}" dt="2021-07-28T11:12:18.643" v="4768" actId="478"/>
          <ac:spMkLst>
            <pc:docMk/>
            <pc:sldMk cId="1779375099" sldId="309"/>
            <ac:spMk id="62" creationId="{4D57AC13-A338-454C-B023-5CFC5A0ECB4A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63" creationId="{70EFF1AB-EB98-4627-880E-BA7CBBD80AFF}"/>
          </ac:spMkLst>
        </pc:spChg>
        <pc:spChg chg="add del mod">
          <ac:chgData name="Les Jackson" userId="a712cb9e9f84987d" providerId="LiveId" clId="{B8F36836-D039-4669-80B2-0EBF947CD83F}" dt="2021-07-28T11:12:45.329" v="4775" actId="478"/>
          <ac:spMkLst>
            <pc:docMk/>
            <pc:sldMk cId="1779375099" sldId="309"/>
            <ac:spMk id="66" creationId="{3D55B406-9257-41BC-83BA-48BE92ED1A84}"/>
          </ac:spMkLst>
        </pc:spChg>
        <pc:spChg chg="add del mod">
          <ac:chgData name="Les Jackson" userId="a712cb9e9f84987d" providerId="LiveId" clId="{B8F36836-D039-4669-80B2-0EBF947CD83F}" dt="2021-07-28T11:12:13.750" v="4766" actId="478"/>
          <ac:spMkLst>
            <pc:docMk/>
            <pc:sldMk cId="1779375099" sldId="309"/>
            <ac:spMk id="67" creationId="{A18D479C-FB0A-4B6E-B5D1-B9E04AEE0668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69" creationId="{CE55C437-A33E-45BE-B8F9-0B6A62FF4067}"/>
          </ac:spMkLst>
        </pc:spChg>
        <pc:spChg chg="add del mod">
          <ac:chgData name="Les Jackson" userId="a712cb9e9f84987d" providerId="LiveId" clId="{B8F36836-D039-4669-80B2-0EBF947CD83F}" dt="2021-07-28T11:14:05.451" v="4804" actId="478"/>
          <ac:spMkLst>
            <pc:docMk/>
            <pc:sldMk cId="1779375099" sldId="309"/>
            <ac:spMk id="70" creationId="{8B7D4F4F-B670-4A0A-A575-975FFF54E916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71" creationId="{8C2428DF-C4FA-4CD4-883B-D6707B6ED41C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72" creationId="{5F99256A-DA31-464E-A064-AC0B44855CCB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73" creationId="{4253B77F-99E0-4C5C-A179-6454EAD880CF}"/>
          </ac:spMkLst>
        </pc:spChg>
        <pc:spChg chg="add del mod">
          <ac:chgData name="Les Jackson" userId="a712cb9e9f84987d" providerId="LiveId" clId="{B8F36836-D039-4669-80B2-0EBF947CD83F}" dt="2021-07-28T11:19:41.989" v="4893" actId="478"/>
          <ac:spMkLst>
            <pc:docMk/>
            <pc:sldMk cId="1779375099" sldId="309"/>
            <ac:spMk id="74" creationId="{7F36CFEF-CB3C-457B-BC30-8E336783DDDA}"/>
          </ac:spMkLst>
        </pc:spChg>
        <pc:spChg chg="add del mod">
          <ac:chgData name="Les Jackson" userId="a712cb9e9f84987d" providerId="LiveId" clId="{B8F36836-D039-4669-80B2-0EBF947CD83F}" dt="2021-07-28T11:19:58.045" v="4899" actId="478"/>
          <ac:spMkLst>
            <pc:docMk/>
            <pc:sldMk cId="1779375099" sldId="309"/>
            <ac:spMk id="75" creationId="{6A0133E7-45E0-4500-9003-824017BEDA4B}"/>
          </ac:spMkLst>
        </pc:spChg>
        <pc:spChg chg="add del mod">
          <ac:chgData name="Les Jackson" userId="a712cb9e9f84987d" providerId="LiveId" clId="{B8F36836-D039-4669-80B2-0EBF947CD83F}" dt="2021-07-28T11:19:59.003" v="4900" actId="478"/>
          <ac:spMkLst>
            <pc:docMk/>
            <pc:sldMk cId="1779375099" sldId="309"/>
            <ac:spMk id="76" creationId="{47FDF91C-7DAB-4F75-990E-163020D1E9A2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77" creationId="{C57C3107-A94A-4CA1-A57B-6E8E84C6BFBA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78" creationId="{FB547C59-B15D-4810-8E74-2F0B2D170DD5}"/>
          </ac:spMkLst>
        </pc:spChg>
        <pc:spChg chg="add del mod">
          <ac:chgData name="Les Jackson" userId="a712cb9e9f84987d" providerId="LiveId" clId="{B8F36836-D039-4669-80B2-0EBF947CD83F}" dt="2021-07-28T11:21:34.328" v="4941" actId="478"/>
          <ac:spMkLst>
            <pc:docMk/>
            <pc:sldMk cId="1779375099" sldId="309"/>
            <ac:spMk id="79" creationId="{F57C4383-6B12-41F0-BD54-FF64FDA8BB79}"/>
          </ac:spMkLst>
        </pc:spChg>
        <pc:spChg chg="add del mod">
          <ac:chgData name="Les Jackson" userId="a712cb9e9f84987d" providerId="LiveId" clId="{B8F36836-D039-4669-80B2-0EBF947CD83F}" dt="2021-07-28T11:21:35.537" v="4942" actId="478"/>
          <ac:spMkLst>
            <pc:docMk/>
            <pc:sldMk cId="1779375099" sldId="309"/>
            <ac:spMk id="80" creationId="{4DF21AC4-3725-4393-A2F8-8C5497664529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81" creationId="{A9BB8ECD-256E-4215-AE8D-C9D2FFFDC8C5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82" creationId="{2BF1E9CB-837B-4CB3-ADF0-967C30F00333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83" creationId="{0E966777-439B-43D9-89CF-7E8A501696DC}"/>
          </ac:spMkLst>
        </pc:spChg>
        <pc:spChg chg="del">
          <ac:chgData name="Les Jackson" userId="a712cb9e9f84987d" providerId="LiveId" clId="{B8F36836-D039-4669-80B2-0EBF947CD83F}" dt="2021-07-28T06:42:52.367" v="80" actId="478"/>
          <ac:spMkLst>
            <pc:docMk/>
            <pc:sldMk cId="1779375099" sldId="309"/>
            <ac:spMk id="84" creationId="{99DC4823-8803-46FA-8703-1E72FD67B3B3}"/>
          </ac:spMkLst>
        </pc:spChg>
        <pc:spChg chg="add del mod">
          <ac:chgData name="Les Jackson" userId="a712cb9e9f84987d" providerId="LiveId" clId="{B8F36836-D039-4669-80B2-0EBF947CD83F}" dt="2021-07-31T07:18:00.654" v="14862" actId="478"/>
          <ac:spMkLst>
            <pc:docMk/>
            <pc:sldMk cId="1779375099" sldId="309"/>
            <ac:spMk id="86" creationId="{8012962D-5FA1-43A3-833B-CC97DE459F7F}"/>
          </ac:spMkLst>
        </pc:spChg>
        <pc:spChg chg="add del mod">
          <ac:chgData name="Les Jackson" userId="a712cb9e9f84987d" providerId="LiveId" clId="{B8F36836-D039-4669-80B2-0EBF947CD83F}" dt="2021-07-28T11:21:36.517" v="4943" actId="478"/>
          <ac:spMkLst>
            <pc:docMk/>
            <pc:sldMk cId="1779375099" sldId="309"/>
            <ac:spMk id="86" creationId="{9592361F-50B6-4DD1-99D1-AFD383E591B8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87" creationId="{420336EE-0CB4-46FF-A1D6-93F5B4996E74}"/>
          </ac:spMkLst>
        </pc:spChg>
        <pc:spChg chg="add del mod">
          <ac:chgData name="Les Jackson" userId="a712cb9e9f84987d" providerId="LiveId" clId="{B8F36836-D039-4669-80B2-0EBF947CD83F}" dt="2021-07-28T11:22:18.624" v="4997" actId="478"/>
          <ac:spMkLst>
            <pc:docMk/>
            <pc:sldMk cId="1779375099" sldId="309"/>
            <ac:spMk id="87" creationId="{5528B4E6-5965-4387-A188-EB485D577ED3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88" creationId="{EFB40176-13BD-428F-BC1B-5F93B4E3612F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89" creationId="{14A9A621-5D56-4552-BE35-63F2D85D62C3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0" creationId="{2D55A28F-B7F1-4288-BDF3-5E3313200B53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1" creationId="{50FABE2A-FB9F-466E-BCBF-6ADC11D40518}"/>
          </ac:spMkLst>
        </pc:spChg>
        <pc:spChg chg="add del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2" creationId="{AB91429D-258D-47BA-8F0E-45DED6A08E8E}"/>
          </ac:spMkLst>
        </pc:spChg>
        <pc:spChg chg="add del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3" creationId="{F87F8FEE-80A6-48A1-A213-3D00E6FE6DA2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4" creationId="{98741209-F0E2-417D-B944-B836F6AE49D2}"/>
          </ac:spMkLst>
        </pc:spChg>
        <pc:spChg chg="add del mod">
          <ac:chgData name="Les Jackson" userId="a712cb9e9f84987d" providerId="LiveId" clId="{B8F36836-D039-4669-80B2-0EBF947CD83F}" dt="2021-07-31T06:49:12.692" v="14139" actId="478"/>
          <ac:spMkLst>
            <pc:docMk/>
            <pc:sldMk cId="1779375099" sldId="309"/>
            <ac:spMk id="95" creationId="{ACC3768B-51C1-4A17-A7D1-B0B3CBEA18D8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6" creationId="{3416DE90-80A1-49F5-B36C-BC6F31376B1C}"/>
          </ac:spMkLst>
        </pc:spChg>
        <pc:spChg chg="add mod">
          <ac:chgData name="Les Jackson" userId="a712cb9e9f84987d" providerId="LiveId" clId="{B8F36836-D039-4669-80B2-0EBF947CD83F}" dt="2021-07-31T07:23:18.749" v="14950" actId="1035"/>
          <ac:spMkLst>
            <pc:docMk/>
            <pc:sldMk cId="1779375099" sldId="309"/>
            <ac:spMk id="97" creationId="{898CE51A-E969-4CFF-A72D-A61689758C28}"/>
          </ac:spMkLst>
        </pc:spChg>
        <pc:spChg chg="add mod">
          <ac:chgData name="Les Jackson" userId="a712cb9e9f84987d" providerId="LiveId" clId="{B8F36836-D039-4669-80B2-0EBF947CD83F}" dt="2021-07-31T07:23:39.494" v="14968" actId="20577"/>
          <ac:spMkLst>
            <pc:docMk/>
            <pc:sldMk cId="1779375099" sldId="309"/>
            <ac:spMk id="99" creationId="{B138C492-B320-419A-986F-B77106E5B129}"/>
          </ac:spMkLst>
        </pc:spChg>
        <pc:spChg chg="add mod">
          <ac:chgData name="Les Jackson" userId="a712cb9e9f84987d" providerId="LiveId" clId="{B8F36836-D039-4669-80B2-0EBF947CD83F}" dt="2021-07-31T07:36:48.089" v="15066" actId="1037"/>
          <ac:spMkLst>
            <pc:docMk/>
            <pc:sldMk cId="1779375099" sldId="309"/>
            <ac:spMk id="105" creationId="{BDE1CD08-5560-42D8-811D-BCB7F0D4B438}"/>
          </ac:spMkLst>
        </pc:spChg>
        <pc:grpChg chg="del">
          <ac:chgData name="Les Jackson" userId="a712cb9e9f84987d" providerId="LiveId" clId="{B8F36836-D039-4669-80B2-0EBF947CD83F}" dt="2021-07-28T06:42:52.367" v="80" actId="478"/>
          <ac:grpSpMkLst>
            <pc:docMk/>
            <pc:sldMk cId="1779375099" sldId="309"/>
            <ac:grpSpMk id="8" creationId="{C406C2B2-7687-4831-9908-49C10AF02AFB}"/>
          </ac:grpSpMkLst>
        </pc:grpChg>
        <pc:grpChg chg="del">
          <ac:chgData name="Les Jackson" userId="a712cb9e9f84987d" providerId="LiveId" clId="{B8F36836-D039-4669-80B2-0EBF947CD83F}" dt="2021-07-28T06:42:52.367" v="80" actId="478"/>
          <ac:grpSpMkLst>
            <pc:docMk/>
            <pc:sldMk cId="1779375099" sldId="309"/>
            <ac:grpSpMk id="68" creationId="{A260405C-17FF-4F45-B911-A9D4F66DDD4A}"/>
          </ac:grpSpMkLst>
        </pc:grpChg>
        <pc:cxnChg chg="add mod">
          <ac:chgData name="Les Jackson" userId="a712cb9e9f84987d" providerId="LiveId" clId="{B8F36836-D039-4669-80B2-0EBF947CD83F}" dt="2021-07-31T07:37:24.104" v="15073" actId="692"/>
          <ac:cxnSpMkLst>
            <pc:docMk/>
            <pc:sldMk cId="1779375099" sldId="309"/>
            <ac:cxnSpMk id="3" creationId="{C6A8E8D0-FACF-4BB4-BC2F-1546D7F93C7B}"/>
          </ac:cxnSpMkLst>
        </pc:cxnChg>
        <pc:cxnChg chg="add mod">
          <ac:chgData name="Les Jackson" userId="a712cb9e9f84987d" providerId="LiveId" clId="{B8F36836-D039-4669-80B2-0EBF947CD83F}" dt="2021-07-31T07:23:18.749" v="14950" actId="1035"/>
          <ac:cxnSpMkLst>
            <pc:docMk/>
            <pc:sldMk cId="1779375099" sldId="309"/>
            <ac:cxnSpMk id="15" creationId="{5C88CA22-CE75-4E29-AF13-286C7337D856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32" creationId="{70614BA9-85BD-4776-BD63-3CD9AA5A35B0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33" creationId="{62B51FBA-3279-4725-9621-AD8E1BF53D99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34" creationId="{1F80BA1E-C3A1-4746-815A-0E97A76CE349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38" creationId="{1673E8D9-A7AB-4349-8114-C5D164499629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39" creationId="{836F0274-0CA6-4419-82D2-9C30CB467FB9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45" creationId="{552675D0-FA98-4C18-8C19-6F1C41A1ACD9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56" creationId="{A30F612E-94D6-4F21-836A-7359696EF430}"/>
          </ac:cxnSpMkLst>
        </pc:cxnChg>
        <pc:cxnChg chg="add del mod">
          <ac:chgData name="Les Jackson" userId="a712cb9e9f84987d" providerId="LiveId" clId="{B8F36836-D039-4669-80B2-0EBF947CD83F}" dt="2021-07-31T07:13:20.343" v="14803" actId="478"/>
          <ac:cxnSpMkLst>
            <pc:docMk/>
            <pc:sldMk cId="1779375099" sldId="309"/>
            <ac:cxnSpMk id="56" creationId="{C89615F6-0D27-4F5C-BA4C-EA531B1D9D8D}"/>
          </ac:cxnSpMkLst>
        </pc:cxnChg>
        <pc:cxnChg chg="add del mod">
          <ac:chgData name="Les Jackson" userId="a712cb9e9f84987d" providerId="LiveId" clId="{B8F36836-D039-4669-80B2-0EBF947CD83F}" dt="2021-07-31T07:14:56.063" v="14831" actId="11529"/>
          <ac:cxnSpMkLst>
            <pc:docMk/>
            <pc:sldMk cId="1779375099" sldId="309"/>
            <ac:cxnSpMk id="58" creationId="{76F93C94-35A6-4769-ADE4-35AB557D19E1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58" creationId="{B7F73CFD-EFDB-4553-B395-BBCFC7EE0418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59" creationId="{EBEFCCC4-0E65-4C06-8D7D-485F244F7407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60" creationId="{42D742AC-CEC2-4A13-8375-5F95D82D8BDD}"/>
          </ac:cxnSpMkLst>
        </pc:cxnChg>
        <pc:cxnChg chg="add del mod">
          <ac:chgData name="Les Jackson" userId="a712cb9e9f84987d" providerId="LiveId" clId="{B8F36836-D039-4669-80B2-0EBF947CD83F}" dt="2021-07-31T07:13:35.523" v="14808" actId="478"/>
          <ac:cxnSpMkLst>
            <pc:docMk/>
            <pc:sldMk cId="1779375099" sldId="309"/>
            <ac:cxnSpMk id="62" creationId="{1C5F0976-4915-4839-B85E-BE05731F9E62}"/>
          </ac:cxnSpMkLst>
        </pc:cxnChg>
        <pc:cxnChg chg="add mod">
          <ac:chgData name="Les Jackson" userId="a712cb9e9f84987d" providerId="LiveId" clId="{B8F36836-D039-4669-80B2-0EBF947CD83F}" dt="2021-07-31T07:37:35.366" v="15075" actId="692"/>
          <ac:cxnSpMkLst>
            <pc:docMk/>
            <pc:sldMk cId="1779375099" sldId="309"/>
            <ac:cxnSpMk id="64" creationId="{BF76B8BE-6770-474E-9BA1-D079BC2D173A}"/>
          </ac:cxnSpMkLst>
        </pc:cxnChg>
        <pc:cxnChg chg="add del mod">
          <ac:chgData name="Les Jackson" userId="a712cb9e9f84987d" providerId="LiveId" clId="{B8F36836-D039-4669-80B2-0EBF947CD83F}" dt="2021-07-31T07:13:58.413" v="14813" actId="478"/>
          <ac:cxnSpMkLst>
            <pc:docMk/>
            <pc:sldMk cId="1779375099" sldId="309"/>
            <ac:cxnSpMk id="65" creationId="{196002E3-BFAC-45A5-AFF7-2F4F50EB1E49}"/>
          </ac:cxnSpMkLst>
        </pc:cxnChg>
        <pc:cxnChg chg="add del mod">
          <ac:chgData name="Les Jackson" userId="a712cb9e9f84987d" providerId="LiveId" clId="{B8F36836-D039-4669-80B2-0EBF947CD83F}" dt="2021-07-31T07:37:14.924" v="15071" actId="692"/>
          <ac:cxnSpMkLst>
            <pc:docMk/>
            <pc:sldMk cId="1779375099" sldId="309"/>
            <ac:cxnSpMk id="66" creationId="{6B744850-E97C-4A0B-B80E-BFF04578F8C5}"/>
          </ac:cxnSpMkLst>
        </pc:cxnChg>
        <pc:cxnChg chg="add mod">
          <ac:chgData name="Les Jackson" userId="a712cb9e9f84987d" providerId="LiveId" clId="{B8F36836-D039-4669-80B2-0EBF947CD83F}" dt="2021-07-31T07:37:19.148" v="15072" actId="692"/>
          <ac:cxnSpMkLst>
            <pc:docMk/>
            <pc:sldMk cId="1779375099" sldId="309"/>
            <ac:cxnSpMk id="74" creationId="{C0AFD16F-BA27-45E6-A996-FD2BBD83EA08}"/>
          </ac:cxnSpMkLst>
        </pc:cxnChg>
        <pc:cxnChg chg="add mod">
          <ac:chgData name="Les Jackson" userId="a712cb9e9f84987d" providerId="LiveId" clId="{B8F36836-D039-4669-80B2-0EBF947CD83F}" dt="2021-07-31T07:37:44.924" v="15077" actId="692"/>
          <ac:cxnSpMkLst>
            <pc:docMk/>
            <pc:sldMk cId="1779375099" sldId="309"/>
            <ac:cxnSpMk id="80" creationId="{DD5AC065-1C0E-4238-BA28-154A6285739F}"/>
          </ac:cxnSpMkLst>
        </pc:cxnChg>
        <pc:cxnChg chg="add mod">
          <ac:chgData name="Les Jackson" userId="a712cb9e9f84987d" providerId="LiveId" clId="{B8F36836-D039-4669-80B2-0EBF947CD83F}" dt="2021-08-01T06:38:06.153" v="22694" actId="14100"/>
          <ac:cxnSpMkLst>
            <pc:docMk/>
            <pc:sldMk cId="1779375099" sldId="309"/>
            <ac:cxnSpMk id="83" creationId="{0EFB167C-0AD3-4206-B2B7-66D12756F3D7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85" creationId="{813E5F37-BC4C-4A58-A71F-8BC649A2BB0E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88" creationId="{5825E4A2-89EC-402A-9AB7-DC0C5EBDE36A}"/>
          </ac:cxnSpMkLst>
        </pc:cxnChg>
        <pc:cxnChg chg="del">
          <ac:chgData name="Les Jackson" userId="a712cb9e9f84987d" providerId="LiveId" clId="{B8F36836-D039-4669-80B2-0EBF947CD83F}" dt="2021-07-28T06:42:52.367" v="80" actId="478"/>
          <ac:cxnSpMkLst>
            <pc:docMk/>
            <pc:sldMk cId="1779375099" sldId="309"/>
            <ac:cxnSpMk id="91" creationId="{A4A053F6-7F6E-4814-885C-E051465F974E}"/>
          </ac:cxnSpMkLst>
        </pc:cxnChg>
        <pc:cxnChg chg="add mod">
          <ac:chgData name="Les Jackson" userId="a712cb9e9f84987d" providerId="LiveId" clId="{B8F36836-D039-4669-80B2-0EBF947CD83F}" dt="2021-07-31T07:37:09.234" v="15070" actId="692"/>
          <ac:cxnSpMkLst>
            <pc:docMk/>
            <pc:sldMk cId="1779375099" sldId="309"/>
            <ac:cxnSpMk id="98" creationId="{A199D26A-61D1-460A-8269-E9ACF855DFDF}"/>
          </ac:cxnSpMkLst>
        </pc:cxnChg>
        <pc:cxnChg chg="add mod">
          <ac:chgData name="Les Jackson" userId="a712cb9e9f84987d" providerId="LiveId" clId="{B8F36836-D039-4669-80B2-0EBF947CD83F}" dt="2021-07-31T07:26:34.144" v="14978" actId="1076"/>
          <ac:cxnSpMkLst>
            <pc:docMk/>
            <pc:sldMk cId="1779375099" sldId="309"/>
            <ac:cxnSpMk id="100" creationId="{32C76051-76B0-4945-A9BF-333A4C1E799C}"/>
          </ac:cxnSpMkLst>
        </pc:cxnChg>
        <pc:cxnChg chg="add mod">
          <ac:chgData name="Les Jackson" userId="a712cb9e9f84987d" providerId="LiveId" clId="{B8F36836-D039-4669-80B2-0EBF947CD83F}" dt="2021-07-31T07:37:30.949" v="15074" actId="692"/>
          <ac:cxnSpMkLst>
            <pc:docMk/>
            <pc:sldMk cId="1779375099" sldId="309"/>
            <ac:cxnSpMk id="101" creationId="{17997294-57C9-41DD-AC60-C7567A372A87}"/>
          </ac:cxnSpMkLst>
        </pc:cxnChg>
        <pc:cxnChg chg="add mod">
          <ac:chgData name="Les Jackson" userId="a712cb9e9f84987d" providerId="LiveId" clId="{B8F36836-D039-4669-80B2-0EBF947CD83F}" dt="2021-07-31T07:37:03.475" v="15069" actId="692"/>
          <ac:cxnSpMkLst>
            <pc:docMk/>
            <pc:sldMk cId="1779375099" sldId="309"/>
            <ac:cxnSpMk id="106" creationId="{3307C79D-A140-48E4-A4B6-71213E3BB7D5}"/>
          </ac:cxnSpMkLst>
        </pc:cxnChg>
        <pc:cxnChg chg="add mod">
          <ac:chgData name="Les Jackson" userId="a712cb9e9f84987d" providerId="LiveId" clId="{B8F36836-D039-4669-80B2-0EBF947CD83F}" dt="2021-07-31T07:38:38.575" v="15086" actId="692"/>
          <ac:cxnSpMkLst>
            <pc:docMk/>
            <pc:sldMk cId="1779375099" sldId="309"/>
            <ac:cxnSpMk id="112" creationId="{74D0C0F1-2794-43C3-A92C-EF862A9F7EF8}"/>
          </ac:cxnSpMkLst>
        </pc:cxnChg>
      </pc:sldChg>
      <pc:sldChg chg="delSp modSp mod delAnim">
        <pc:chgData name="Les Jackson" userId="a712cb9e9f84987d" providerId="LiveId" clId="{B8F36836-D039-4669-80B2-0EBF947CD83F}" dt="2021-08-21T23:04:50.627" v="23894" actId="20577"/>
        <pc:sldMkLst>
          <pc:docMk/>
          <pc:sldMk cId="1608330012" sldId="321"/>
        </pc:sldMkLst>
        <pc:spChg chg="mod">
          <ac:chgData name="Les Jackson" userId="a712cb9e9f84987d" providerId="LiveId" clId="{B8F36836-D039-4669-80B2-0EBF947CD83F}" dt="2021-08-21T22:58:49.352" v="23287" actId="207"/>
          <ac:spMkLst>
            <pc:docMk/>
            <pc:sldMk cId="1608330012" sldId="321"/>
            <ac:spMk id="6" creationId="{FBCF3488-3031-498B-A710-F881309910B8}"/>
          </ac:spMkLst>
        </pc:spChg>
        <pc:spChg chg="mod">
          <ac:chgData name="Les Jackson" userId="a712cb9e9f84987d" providerId="LiveId" clId="{B8F36836-D039-4669-80B2-0EBF947CD83F}" dt="2021-08-21T23:04:50.627" v="23894" actId="20577"/>
          <ac:spMkLst>
            <pc:docMk/>
            <pc:sldMk cId="1608330012" sldId="321"/>
            <ac:spMk id="7" creationId="{90624A66-7107-4E2E-8C34-DE1F12A511CA}"/>
          </ac:spMkLst>
        </pc:spChg>
        <pc:spChg chg="mod">
          <ac:chgData name="Les Jackson" userId="a712cb9e9f84987d" providerId="LiveId" clId="{B8F36836-D039-4669-80B2-0EBF947CD83F}" dt="2021-08-21T23:02:53.194" v="23848" actId="20577"/>
          <ac:spMkLst>
            <pc:docMk/>
            <pc:sldMk cId="1608330012" sldId="321"/>
            <ac:spMk id="8" creationId="{5285DD94-D9FB-4BA9-B734-B4CC7AFA8191}"/>
          </ac:spMkLst>
        </pc:spChg>
        <pc:spChg chg="del">
          <ac:chgData name="Les Jackson" userId="a712cb9e9f84987d" providerId="LiveId" clId="{B8F36836-D039-4669-80B2-0EBF947CD83F}" dt="2021-08-21T22:42:41.659" v="22981" actId="478"/>
          <ac:spMkLst>
            <pc:docMk/>
            <pc:sldMk cId="1608330012" sldId="321"/>
            <ac:spMk id="9" creationId="{050C4CFE-3FD3-4469-80F7-4F9C838472F3}"/>
          </ac:spMkLst>
        </pc:spChg>
        <pc:spChg chg="del">
          <ac:chgData name="Les Jackson" userId="a712cb9e9f84987d" providerId="LiveId" clId="{B8F36836-D039-4669-80B2-0EBF947CD83F}" dt="2021-08-21T22:42:43.924" v="22982" actId="478"/>
          <ac:spMkLst>
            <pc:docMk/>
            <pc:sldMk cId="1608330012" sldId="321"/>
            <ac:spMk id="10" creationId="{79D119BB-3F20-4810-9AF5-64FC0625EF6A}"/>
          </ac:spMkLst>
        </pc:spChg>
        <pc:spChg chg="del">
          <ac:chgData name="Les Jackson" userId="a712cb9e9f84987d" providerId="LiveId" clId="{B8F36836-D039-4669-80B2-0EBF947CD83F}" dt="2021-08-21T22:42:45.706" v="22983" actId="478"/>
          <ac:spMkLst>
            <pc:docMk/>
            <pc:sldMk cId="1608330012" sldId="321"/>
            <ac:spMk id="11" creationId="{BD1F683D-308B-440B-AE4C-B33C01961708}"/>
          </ac:spMkLst>
        </pc:spChg>
      </pc:sldChg>
      <pc:sldChg chg="del">
        <pc:chgData name="Les Jackson" userId="a712cb9e9f84987d" providerId="LiveId" clId="{B8F36836-D039-4669-80B2-0EBF947CD83F}" dt="2021-07-28T10:59:44.507" v="4397" actId="47"/>
        <pc:sldMkLst>
          <pc:docMk/>
          <pc:sldMk cId="3462277099" sldId="329"/>
        </pc:sldMkLst>
      </pc:sldChg>
      <pc:sldChg chg="del">
        <pc:chgData name="Les Jackson" userId="a712cb9e9f84987d" providerId="LiveId" clId="{B8F36836-D039-4669-80B2-0EBF947CD83F}" dt="2021-07-28T09:43:00.395" v="3977" actId="2696"/>
        <pc:sldMkLst>
          <pc:docMk/>
          <pc:sldMk cId="381616613" sldId="330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3907786617" sldId="331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3195499902" sldId="333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110794533" sldId="334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4121073702" sldId="335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1844816505" sldId="336"/>
        </pc:sldMkLst>
      </pc:sldChg>
      <pc:sldChg chg="modSp mod ord">
        <pc:chgData name="Les Jackson" userId="a712cb9e9f84987d" providerId="LiveId" clId="{B8F36836-D039-4669-80B2-0EBF947CD83F}" dt="2021-07-30T09:38:23.599" v="8410" actId="20577"/>
        <pc:sldMkLst>
          <pc:docMk/>
          <pc:sldMk cId="1878622895" sldId="338"/>
        </pc:sldMkLst>
        <pc:spChg chg="mod">
          <ac:chgData name="Les Jackson" userId="a712cb9e9f84987d" providerId="LiveId" clId="{B8F36836-D039-4669-80B2-0EBF947CD83F}" dt="2021-07-30T09:38:23.599" v="8410" actId="20577"/>
          <ac:spMkLst>
            <pc:docMk/>
            <pc:sldMk cId="1878622895" sldId="338"/>
            <ac:spMk id="2" creationId="{00000000-0000-0000-0000-000000000000}"/>
          </ac:spMkLst>
        </pc:spChg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1201594864" sldId="339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2449245810" sldId="340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708622830" sldId="342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3704668433" sldId="343"/>
        </pc:sldMkLst>
      </pc:sldChg>
      <pc:sldChg chg="del">
        <pc:chgData name="Les Jackson" userId="a712cb9e9f84987d" providerId="LiveId" clId="{B8F36836-D039-4669-80B2-0EBF947CD83F}" dt="2021-07-28T06:58:32.515" v="849" actId="47"/>
        <pc:sldMkLst>
          <pc:docMk/>
          <pc:sldMk cId="1682392444" sldId="344"/>
        </pc:sldMkLst>
      </pc:sldChg>
      <pc:sldChg chg="new del">
        <pc:chgData name="Les Jackson" userId="a712cb9e9f84987d" providerId="LiveId" clId="{B8F36836-D039-4669-80B2-0EBF947CD83F}" dt="2021-07-28T06:43:15.386" v="103" actId="680"/>
        <pc:sldMkLst>
          <pc:docMk/>
          <pc:sldMk cId="1048765258" sldId="345"/>
        </pc:sldMkLst>
      </pc:sldChg>
      <pc:sldChg chg="addSp modSp add del mod ord">
        <pc:chgData name="Les Jackson" userId="a712cb9e9f84987d" providerId="LiveId" clId="{B8F36836-D039-4669-80B2-0EBF947CD83F}" dt="2021-07-31T07:50:53.012" v="15158" actId="47"/>
        <pc:sldMkLst>
          <pc:docMk/>
          <pc:sldMk cId="1993362782" sldId="345"/>
        </pc:sldMkLst>
        <pc:spChg chg="mod">
          <ac:chgData name="Les Jackson" userId="a712cb9e9f84987d" providerId="LiveId" clId="{B8F36836-D039-4669-80B2-0EBF947CD83F}" dt="2021-07-31T07:49:00.755" v="15112" actId="20577"/>
          <ac:spMkLst>
            <pc:docMk/>
            <pc:sldMk cId="1993362782" sldId="345"/>
            <ac:spMk id="2" creationId="{00000000-0000-0000-0000-000000000000}"/>
          </ac:spMkLst>
        </pc:spChg>
        <pc:graphicFrameChg chg="add mod modGraphic">
          <ac:chgData name="Les Jackson" userId="a712cb9e9f84987d" providerId="LiveId" clId="{B8F36836-D039-4669-80B2-0EBF947CD83F}" dt="2021-07-31T07:50:39.540" v="15157" actId="20577"/>
          <ac:graphicFrameMkLst>
            <pc:docMk/>
            <pc:sldMk cId="1993362782" sldId="345"/>
            <ac:graphicFrameMk id="3" creationId="{023B44DB-8645-439B-9259-9BE9BC9716CE}"/>
          </ac:graphicFrameMkLst>
        </pc:graphicFrameChg>
      </pc:sldChg>
      <pc:sldChg chg="addSp delSp modSp add del mod ord delAnim modAnim">
        <pc:chgData name="Les Jackson" userId="a712cb9e9f84987d" providerId="LiveId" clId="{B8F36836-D039-4669-80B2-0EBF947CD83F}" dt="2021-08-22T04:32:51.921" v="27835" actId="20577"/>
        <pc:sldMkLst>
          <pc:docMk/>
          <pc:sldMk cId="1176401135" sldId="346"/>
        </pc:sldMkLst>
        <pc:spChg chg="mod">
          <ac:chgData name="Les Jackson" userId="a712cb9e9f84987d" providerId="LiveId" clId="{B8F36836-D039-4669-80B2-0EBF947CD83F}" dt="2021-07-28T09:45:34.095" v="4032" actId="1076"/>
          <ac:spMkLst>
            <pc:docMk/>
            <pc:sldMk cId="1176401135" sldId="346"/>
            <ac:spMk id="2" creationId="{00000000-0000-0000-0000-000000000000}"/>
          </ac:spMkLst>
        </pc:spChg>
        <pc:spChg chg="add mod">
          <ac:chgData name="Les Jackson" userId="a712cb9e9f84987d" providerId="LiveId" clId="{B8F36836-D039-4669-80B2-0EBF947CD83F}" dt="2021-07-31T02:53:25.205" v="13197" actId="14100"/>
          <ac:spMkLst>
            <pc:docMk/>
            <pc:sldMk cId="1176401135" sldId="346"/>
            <ac:spMk id="3" creationId="{6F409486-AF9A-43F4-A3A7-E4CD275FB9D1}"/>
          </ac:spMkLst>
        </pc:spChg>
        <pc:spChg chg="add mod">
          <ac:chgData name="Les Jackson" userId="a712cb9e9f84987d" providerId="LiveId" clId="{B8F36836-D039-4669-80B2-0EBF947CD83F}" dt="2021-07-31T02:53:21.109" v="13196" actId="14100"/>
          <ac:spMkLst>
            <pc:docMk/>
            <pc:sldMk cId="1176401135" sldId="346"/>
            <ac:spMk id="4" creationId="{72C69BA2-72E6-4551-868C-E1DD31A10500}"/>
          </ac:spMkLst>
        </pc:spChg>
        <pc:spChg chg="add mod">
          <ac:chgData name="Les Jackson" userId="a712cb9e9f84987d" providerId="LiveId" clId="{B8F36836-D039-4669-80B2-0EBF947CD83F}" dt="2021-07-28T09:47:32.542" v="4113" actId="1076"/>
          <ac:spMkLst>
            <pc:docMk/>
            <pc:sldMk cId="1176401135" sldId="346"/>
            <ac:spMk id="5" creationId="{59785F2B-D836-44ED-9F8B-8210CE517C14}"/>
          </ac:spMkLst>
        </pc:spChg>
        <pc:spChg chg="add mod">
          <ac:chgData name="Les Jackson" userId="a712cb9e9f84987d" providerId="LiveId" clId="{B8F36836-D039-4669-80B2-0EBF947CD83F}" dt="2021-08-22T04:32:51.921" v="27835" actId="20577"/>
          <ac:spMkLst>
            <pc:docMk/>
            <pc:sldMk cId="1176401135" sldId="346"/>
            <ac:spMk id="6" creationId="{2A529E24-178C-44F5-B17D-530AF61657EA}"/>
          </ac:spMkLst>
        </pc:spChg>
        <pc:spChg chg="add mod">
          <ac:chgData name="Les Jackson" userId="a712cb9e9f84987d" providerId="LiveId" clId="{B8F36836-D039-4669-80B2-0EBF947CD83F}" dt="2021-07-31T02:52:44.437" v="13191" actId="14100"/>
          <ac:spMkLst>
            <pc:docMk/>
            <pc:sldMk cId="1176401135" sldId="346"/>
            <ac:spMk id="7" creationId="{8811096F-493C-4019-B9F7-B595781280FF}"/>
          </ac:spMkLst>
        </pc:spChg>
        <pc:spChg chg="add mod">
          <ac:chgData name="Les Jackson" userId="a712cb9e9f84987d" providerId="LiveId" clId="{B8F36836-D039-4669-80B2-0EBF947CD83F}" dt="2021-07-31T02:53:08.424" v="13194" actId="14100"/>
          <ac:spMkLst>
            <pc:docMk/>
            <pc:sldMk cId="1176401135" sldId="346"/>
            <ac:spMk id="8" creationId="{0928EAB0-B895-4C5C-B33D-DFC82153D78D}"/>
          </ac:spMkLst>
        </pc:spChg>
        <pc:spChg chg="add mod ord">
          <ac:chgData name="Les Jackson" userId="a712cb9e9f84987d" providerId="LiveId" clId="{B8F36836-D039-4669-80B2-0EBF947CD83F}" dt="2021-07-31T02:52:50.563" v="13192" actId="1076"/>
          <ac:spMkLst>
            <pc:docMk/>
            <pc:sldMk cId="1176401135" sldId="346"/>
            <ac:spMk id="9" creationId="{0297D28B-E3E7-4CB2-8927-FB01B40F5388}"/>
          </ac:spMkLst>
        </pc:spChg>
        <pc:spChg chg="add mod ord">
          <ac:chgData name="Les Jackson" userId="a712cb9e9f84987d" providerId="LiveId" clId="{B8F36836-D039-4669-80B2-0EBF947CD83F}" dt="2021-07-31T02:53:15.187" v="13195" actId="1076"/>
          <ac:spMkLst>
            <pc:docMk/>
            <pc:sldMk cId="1176401135" sldId="346"/>
            <ac:spMk id="10" creationId="{0A098733-6C26-499E-AB47-6CF7E8CDF1C2}"/>
          </ac:spMkLst>
        </pc:spChg>
        <pc:spChg chg="add del mod">
          <ac:chgData name="Les Jackson" userId="a712cb9e9f84987d" providerId="LiveId" clId="{B8F36836-D039-4669-80B2-0EBF947CD83F}" dt="2021-07-28T09:34:13.504" v="3729" actId="478"/>
          <ac:spMkLst>
            <pc:docMk/>
            <pc:sldMk cId="1176401135" sldId="346"/>
            <ac:spMk id="11" creationId="{B877018D-FC6F-42FC-A68A-B878AD8F9618}"/>
          </ac:spMkLst>
        </pc:spChg>
        <pc:spChg chg="add del mod">
          <ac:chgData name="Les Jackson" userId="a712cb9e9f84987d" providerId="LiveId" clId="{B8F36836-D039-4669-80B2-0EBF947CD83F}" dt="2021-07-28T09:33:26.181" v="3722" actId="478"/>
          <ac:spMkLst>
            <pc:docMk/>
            <pc:sldMk cId="1176401135" sldId="346"/>
            <ac:spMk id="12" creationId="{7C46D3A3-7AB9-4C79-BD70-FC683B064071}"/>
          </ac:spMkLst>
        </pc:spChg>
        <pc:spChg chg="add mod">
          <ac:chgData name="Les Jackson" userId="a712cb9e9f84987d" providerId="LiveId" clId="{B8F36836-D039-4669-80B2-0EBF947CD83F}" dt="2021-07-28T09:37:38.840" v="3863" actId="313"/>
          <ac:spMkLst>
            <pc:docMk/>
            <pc:sldMk cId="1176401135" sldId="346"/>
            <ac:spMk id="13" creationId="{422F3A36-CF63-41FD-95BA-1B6962990C90}"/>
          </ac:spMkLst>
        </pc:spChg>
        <pc:spChg chg="add mod ord">
          <ac:chgData name="Les Jackson" userId="a712cb9e9f84987d" providerId="LiveId" clId="{B8F36836-D039-4669-80B2-0EBF947CD83F}" dt="2021-07-28T09:55:20.143" v="4226" actId="14100"/>
          <ac:spMkLst>
            <pc:docMk/>
            <pc:sldMk cId="1176401135" sldId="346"/>
            <ac:spMk id="14" creationId="{78B433C7-7291-42FD-9B4A-66FF22370406}"/>
          </ac:spMkLst>
        </pc:spChg>
        <pc:spChg chg="add del">
          <ac:chgData name="Les Jackson" userId="a712cb9e9f84987d" providerId="LiveId" clId="{B8F36836-D039-4669-80B2-0EBF947CD83F}" dt="2021-07-28T09:36:45.601" v="3820" actId="478"/>
          <ac:spMkLst>
            <pc:docMk/>
            <pc:sldMk cId="1176401135" sldId="346"/>
            <ac:spMk id="17" creationId="{F7636E2F-0886-405D-84BB-4FFE26665524}"/>
          </ac:spMkLst>
        </pc:spChg>
        <pc:spChg chg="add del mod">
          <ac:chgData name="Les Jackson" userId="a712cb9e9f84987d" providerId="LiveId" clId="{B8F36836-D039-4669-80B2-0EBF947CD83F}" dt="2021-07-28T09:39:21.167" v="3883" actId="478"/>
          <ac:spMkLst>
            <pc:docMk/>
            <pc:sldMk cId="1176401135" sldId="346"/>
            <ac:spMk id="27" creationId="{0EC5ABB4-B8A1-4736-8431-E7F759D6FAEC}"/>
          </ac:spMkLst>
        </pc:spChg>
        <pc:spChg chg="add mod topLvl">
          <ac:chgData name="Les Jackson" userId="a712cb9e9f84987d" providerId="LiveId" clId="{B8F36836-D039-4669-80B2-0EBF947CD83F}" dt="2021-07-28T10:16:25.039" v="4297" actId="164"/>
          <ac:spMkLst>
            <pc:docMk/>
            <pc:sldMk cId="1176401135" sldId="346"/>
            <ac:spMk id="28" creationId="{DB30052A-7C4F-442B-903C-08D4DFEC6CDE}"/>
          </ac:spMkLst>
        </pc:spChg>
        <pc:spChg chg="add mod topLvl">
          <ac:chgData name="Les Jackson" userId="a712cb9e9f84987d" providerId="LiveId" clId="{B8F36836-D039-4669-80B2-0EBF947CD83F}" dt="2021-07-28T10:16:25.039" v="4297" actId="164"/>
          <ac:spMkLst>
            <pc:docMk/>
            <pc:sldMk cId="1176401135" sldId="346"/>
            <ac:spMk id="29" creationId="{CEE8308B-DA45-46F8-A37F-C1CF030736DB}"/>
          </ac:spMkLst>
        </pc:spChg>
        <pc:spChg chg="add mod">
          <ac:chgData name="Les Jackson" userId="a712cb9e9f84987d" providerId="LiveId" clId="{B8F36836-D039-4669-80B2-0EBF947CD83F}" dt="2021-07-28T09:47:15.567" v="4110" actId="1037"/>
          <ac:spMkLst>
            <pc:docMk/>
            <pc:sldMk cId="1176401135" sldId="346"/>
            <ac:spMk id="30" creationId="{9A82F215-FDBF-4E52-9551-68FD7196007A}"/>
          </ac:spMkLst>
        </pc:spChg>
        <pc:spChg chg="add mod">
          <ac:chgData name="Les Jackson" userId="a712cb9e9f84987d" providerId="LiveId" clId="{B8F36836-D039-4669-80B2-0EBF947CD83F}" dt="2021-07-28T09:46:02.243" v="4076" actId="1037"/>
          <ac:spMkLst>
            <pc:docMk/>
            <pc:sldMk cId="1176401135" sldId="346"/>
            <ac:spMk id="31" creationId="{1E54C4EE-4BFA-49FF-B71D-CEC883A3955E}"/>
          </ac:spMkLst>
        </pc:spChg>
        <pc:spChg chg="add del mod">
          <ac:chgData name="Les Jackson" userId="a712cb9e9f84987d" providerId="LiveId" clId="{B8F36836-D039-4669-80B2-0EBF947CD83F}" dt="2021-07-28T09:45:21.859" v="4020" actId="478"/>
          <ac:spMkLst>
            <pc:docMk/>
            <pc:sldMk cId="1176401135" sldId="346"/>
            <ac:spMk id="37" creationId="{1A9BF37B-E9F0-4B69-9947-1B5BB1DBAEC4}"/>
          </ac:spMkLst>
        </pc:spChg>
        <pc:spChg chg="add mod">
          <ac:chgData name="Les Jackson" userId="a712cb9e9f84987d" providerId="LiveId" clId="{B8F36836-D039-4669-80B2-0EBF947CD83F}" dt="2021-07-31T02:53:34.900" v="13198" actId="1076"/>
          <ac:spMkLst>
            <pc:docMk/>
            <pc:sldMk cId="1176401135" sldId="346"/>
            <ac:spMk id="38" creationId="{EDA92342-E48D-46BE-B3E9-6B13308E70CD}"/>
          </ac:spMkLst>
        </pc:spChg>
        <pc:spChg chg="add mod">
          <ac:chgData name="Les Jackson" userId="a712cb9e9f84987d" providerId="LiveId" clId="{B8F36836-D039-4669-80B2-0EBF947CD83F}" dt="2021-07-28T09:50:31.419" v="4193" actId="207"/>
          <ac:spMkLst>
            <pc:docMk/>
            <pc:sldMk cId="1176401135" sldId="346"/>
            <ac:spMk id="41" creationId="{3C847814-3A85-4337-A9B9-ECB744BB1A62}"/>
          </ac:spMkLst>
        </pc:spChg>
        <pc:spChg chg="add mod">
          <ac:chgData name="Les Jackson" userId="a712cb9e9f84987d" providerId="LiveId" clId="{B8F36836-D039-4669-80B2-0EBF947CD83F}" dt="2021-07-28T09:48:56.636" v="4165" actId="1076"/>
          <ac:spMkLst>
            <pc:docMk/>
            <pc:sldMk cId="1176401135" sldId="346"/>
            <ac:spMk id="43" creationId="{D5048662-4445-49BE-A678-258EA5934DB8}"/>
          </ac:spMkLst>
        </pc:spChg>
        <pc:spChg chg="add mod">
          <ac:chgData name="Les Jackson" userId="a712cb9e9f84987d" providerId="LiveId" clId="{B8F36836-D039-4669-80B2-0EBF947CD83F}" dt="2021-07-28T09:49:35.593" v="4181" actId="207"/>
          <ac:spMkLst>
            <pc:docMk/>
            <pc:sldMk cId="1176401135" sldId="346"/>
            <ac:spMk id="44" creationId="{F8D44F5D-C07D-4371-9D60-C17358EABBF4}"/>
          </ac:spMkLst>
        </pc:spChg>
        <pc:spChg chg="add mod">
          <ac:chgData name="Les Jackson" userId="a712cb9e9f84987d" providerId="LiveId" clId="{B8F36836-D039-4669-80B2-0EBF947CD83F}" dt="2021-07-28T09:49:18.268" v="4168" actId="1076"/>
          <ac:spMkLst>
            <pc:docMk/>
            <pc:sldMk cId="1176401135" sldId="346"/>
            <ac:spMk id="45" creationId="{9CEE8E03-6344-42B0-B47C-85C7DB58246F}"/>
          </ac:spMkLst>
        </pc:spChg>
        <pc:spChg chg="add mod">
          <ac:chgData name="Les Jackson" userId="a712cb9e9f84987d" providerId="LiveId" clId="{B8F36836-D039-4669-80B2-0EBF947CD83F}" dt="2021-07-28T09:50:31.419" v="4193" actId="207"/>
          <ac:spMkLst>
            <pc:docMk/>
            <pc:sldMk cId="1176401135" sldId="346"/>
            <ac:spMk id="46" creationId="{EEC4A28B-55E1-4EED-88E3-52026BF9DD3F}"/>
          </ac:spMkLst>
        </pc:spChg>
        <pc:spChg chg="add mod">
          <ac:chgData name="Les Jackson" userId="a712cb9e9f84987d" providerId="LiveId" clId="{B8F36836-D039-4669-80B2-0EBF947CD83F}" dt="2021-07-28T09:50:17.039" v="4191" actId="207"/>
          <ac:spMkLst>
            <pc:docMk/>
            <pc:sldMk cId="1176401135" sldId="346"/>
            <ac:spMk id="47" creationId="{B68042BE-7B4F-4227-A3DA-5647268197DE}"/>
          </ac:spMkLst>
        </pc:spChg>
        <pc:spChg chg="add mod">
          <ac:chgData name="Les Jackson" userId="a712cb9e9f84987d" providerId="LiveId" clId="{B8F36836-D039-4669-80B2-0EBF947CD83F}" dt="2021-07-28T09:51:21.625" v="4199" actId="1076"/>
          <ac:spMkLst>
            <pc:docMk/>
            <pc:sldMk cId="1176401135" sldId="346"/>
            <ac:spMk id="48" creationId="{A8BC98F2-759D-4AD2-9F32-44C16EEF8FB2}"/>
          </ac:spMkLst>
        </pc:spChg>
        <pc:spChg chg="add mod">
          <ac:chgData name="Les Jackson" userId="a712cb9e9f84987d" providerId="LiveId" clId="{B8F36836-D039-4669-80B2-0EBF947CD83F}" dt="2021-07-28T09:51:32.259" v="4203" actId="1036"/>
          <ac:spMkLst>
            <pc:docMk/>
            <pc:sldMk cId="1176401135" sldId="346"/>
            <ac:spMk id="49" creationId="{087B96AA-DD2C-48C6-92F2-DCBD6DA6E94C}"/>
          </ac:spMkLst>
        </pc:spChg>
        <pc:spChg chg="add mod">
          <ac:chgData name="Les Jackson" userId="a712cb9e9f84987d" providerId="LiveId" clId="{B8F36836-D039-4669-80B2-0EBF947CD83F}" dt="2021-07-28T09:51:52.222" v="4206" actId="1076"/>
          <ac:spMkLst>
            <pc:docMk/>
            <pc:sldMk cId="1176401135" sldId="346"/>
            <ac:spMk id="50" creationId="{CD4C4846-0AED-4DEB-AB89-7A1573135283}"/>
          </ac:spMkLst>
        </pc:spChg>
        <pc:spChg chg="add mod">
          <ac:chgData name="Les Jackson" userId="a712cb9e9f84987d" providerId="LiveId" clId="{B8F36836-D039-4669-80B2-0EBF947CD83F}" dt="2021-07-31T02:54:17.618" v="13205" actId="20577"/>
          <ac:spMkLst>
            <pc:docMk/>
            <pc:sldMk cId="1176401135" sldId="346"/>
            <ac:spMk id="55" creationId="{86029649-6599-4CFA-B6AA-0F2668C16571}"/>
          </ac:spMkLst>
        </pc:spChg>
        <pc:spChg chg="add mod">
          <ac:chgData name="Les Jackson" userId="a712cb9e9f84987d" providerId="LiveId" clId="{B8F36836-D039-4669-80B2-0EBF947CD83F}" dt="2021-07-31T02:54:31.320" v="13207" actId="1076"/>
          <ac:spMkLst>
            <pc:docMk/>
            <pc:sldMk cId="1176401135" sldId="346"/>
            <ac:spMk id="56" creationId="{92211047-4A9E-4113-AB90-02DF1CDCD708}"/>
          </ac:spMkLst>
        </pc:spChg>
        <pc:spChg chg="add mod">
          <ac:chgData name="Les Jackson" userId="a712cb9e9f84987d" providerId="LiveId" clId="{B8F36836-D039-4669-80B2-0EBF947CD83F}" dt="2021-07-31T03:45:29.662" v="13444" actId="1076"/>
          <ac:spMkLst>
            <pc:docMk/>
            <pc:sldMk cId="1176401135" sldId="346"/>
            <ac:spMk id="58" creationId="{26C94E9F-77A9-4EA6-AE93-60B5ED5CC944}"/>
          </ac:spMkLst>
        </pc:spChg>
        <pc:spChg chg="add del mod">
          <ac:chgData name="Les Jackson" userId="a712cb9e9f84987d" providerId="LiveId" clId="{B8F36836-D039-4669-80B2-0EBF947CD83F}" dt="2021-07-31T03:45:18.924" v="13443" actId="478"/>
          <ac:spMkLst>
            <pc:docMk/>
            <pc:sldMk cId="1176401135" sldId="346"/>
            <ac:spMk id="59" creationId="{4C99E3A3-B4FE-4511-AFE1-6923EEF24C8A}"/>
          </ac:spMkLst>
        </pc:spChg>
        <pc:grpChg chg="add del mod">
          <ac:chgData name="Les Jackson" userId="a712cb9e9f84987d" providerId="LiveId" clId="{B8F36836-D039-4669-80B2-0EBF947CD83F}" dt="2021-07-28T09:43:43.405" v="3985" actId="165"/>
          <ac:grpSpMkLst>
            <pc:docMk/>
            <pc:sldMk cId="1176401135" sldId="346"/>
            <ac:grpSpMk id="32" creationId="{6FADD4B4-E0DA-4C39-9394-F9F6567EED23}"/>
          </ac:grpSpMkLst>
        </pc:grpChg>
        <pc:grpChg chg="add mod">
          <ac:chgData name="Les Jackson" userId="a712cb9e9f84987d" providerId="LiveId" clId="{B8F36836-D039-4669-80B2-0EBF947CD83F}" dt="2021-07-28T10:16:25.039" v="4297" actId="164"/>
          <ac:grpSpMkLst>
            <pc:docMk/>
            <pc:sldMk cId="1176401135" sldId="346"/>
            <ac:grpSpMk id="60" creationId="{8C8F5506-07CE-4221-A58B-2037DAD19C61}"/>
          </ac:grpSpMkLst>
        </pc:grpChg>
        <pc:picChg chg="add mod">
          <ac:chgData name="Les Jackson" userId="a712cb9e9f84987d" providerId="LiveId" clId="{B8F36836-D039-4669-80B2-0EBF947CD83F}" dt="2021-07-31T03:45:29.662" v="13444" actId="1076"/>
          <ac:picMkLst>
            <pc:docMk/>
            <pc:sldMk cId="1176401135" sldId="346"/>
            <ac:picMk id="1026" creationId="{27C6A699-17D3-485A-ABD3-D130F9E0EFEB}"/>
          </ac:picMkLst>
        </pc:picChg>
        <pc:cxnChg chg="add mod">
          <ac:chgData name="Les Jackson" userId="a712cb9e9f84987d" providerId="LiveId" clId="{B8F36836-D039-4669-80B2-0EBF947CD83F}" dt="2021-07-31T02:52:50.563" v="13192" actId="1076"/>
          <ac:cxnSpMkLst>
            <pc:docMk/>
            <pc:sldMk cId="1176401135" sldId="346"/>
            <ac:cxnSpMk id="16" creationId="{D5F023CB-6D53-4830-85CC-CD4356F12E23}"/>
          </ac:cxnSpMkLst>
        </pc:cxnChg>
        <pc:cxnChg chg="add mod">
          <ac:chgData name="Les Jackson" userId="a712cb9e9f84987d" providerId="LiveId" clId="{B8F36836-D039-4669-80B2-0EBF947CD83F}" dt="2021-07-31T02:53:15.187" v="13195" actId="1076"/>
          <ac:cxnSpMkLst>
            <pc:docMk/>
            <pc:sldMk cId="1176401135" sldId="346"/>
            <ac:cxnSpMk id="19" creationId="{1B850720-3B94-4EE2-83A2-11ECDB4797A8}"/>
          </ac:cxnSpMkLst>
        </pc:cxnChg>
        <pc:cxnChg chg="add mod">
          <ac:chgData name="Les Jackson" userId="a712cb9e9f84987d" providerId="LiveId" clId="{B8F36836-D039-4669-80B2-0EBF947CD83F}" dt="2021-07-31T02:54:59.437" v="13215" actId="692"/>
          <ac:cxnSpMkLst>
            <pc:docMk/>
            <pc:sldMk cId="1176401135" sldId="346"/>
            <ac:cxnSpMk id="22" creationId="{EFD5939D-6ED3-4195-8051-148DD82C0D64}"/>
          </ac:cxnSpMkLst>
        </pc:cxnChg>
        <pc:cxnChg chg="add mod">
          <ac:chgData name="Les Jackson" userId="a712cb9e9f84987d" providerId="LiveId" clId="{B8F36836-D039-4669-80B2-0EBF947CD83F}" dt="2021-07-28T09:48:04.004" v="4123" actId="14100"/>
          <ac:cxnSpMkLst>
            <pc:docMk/>
            <pc:sldMk cId="1176401135" sldId="346"/>
            <ac:cxnSpMk id="25" creationId="{E904781F-E397-403C-9AC8-7F7BC2D40BB7}"/>
          </ac:cxnSpMkLst>
        </pc:cxnChg>
        <pc:cxnChg chg="add mod">
          <ac:chgData name="Les Jackson" userId="a712cb9e9f84987d" providerId="LiveId" clId="{B8F36836-D039-4669-80B2-0EBF947CD83F}" dt="2021-07-28T09:47:15.567" v="4110" actId="1037"/>
          <ac:cxnSpMkLst>
            <pc:docMk/>
            <pc:sldMk cId="1176401135" sldId="346"/>
            <ac:cxnSpMk id="33" creationId="{C28603D2-A759-4F25-8461-5DF094A43D1B}"/>
          </ac:cxnSpMkLst>
        </pc:cxnChg>
        <pc:cxnChg chg="add mod">
          <ac:chgData name="Les Jackson" userId="a712cb9e9f84987d" providerId="LiveId" clId="{B8F36836-D039-4669-80B2-0EBF947CD83F}" dt="2021-07-28T09:46:02.243" v="4076" actId="1037"/>
          <ac:cxnSpMkLst>
            <pc:docMk/>
            <pc:sldMk cId="1176401135" sldId="346"/>
            <ac:cxnSpMk id="35" creationId="{40C036A6-A95B-4D19-BFF7-0DDDBEBDC0D7}"/>
          </ac:cxnSpMkLst>
        </pc:cxnChg>
        <pc:cxnChg chg="add del mod">
          <ac:chgData name="Les Jackson" userId="a712cb9e9f84987d" providerId="LiveId" clId="{B8F36836-D039-4669-80B2-0EBF947CD83F}" dt="2021-07-28T09:44:56.882" v="3998"/>
          <ac:cxnSpMkLst>
            <pc:docMk/>
            <pc:sldMk cId="1176401135" sldId="346"/>
            <ac:cxnSpMk id="36" creationId="{60E50B1D-60D7-40F6-9151-BF28F3727C6F}"/>
          </ac:cxnSpMkLst>
        </pc:cxnChg>
        <pc:cxnChg chg="add mod">
          <ac:chgData name="Les Jackson" userId="a712cb9e9f84987d" providerId="LiveId" clId="{B8F36836-D039-4669-80B2-0EBF947CD83F}" dt="2021-07-31T02:53:34.900" v="13198" actId="1076"/>
          <ac:cxnSpMkLst>
            <pc:docMk/>
            <pc:sldMk cId="1176401135" sldId="346"/>
            <ac:cxnSpMk id="40" creationId="{6D842AC3-CC95-47AF-82E2-9DFDC32CEBD3}"/>
          </ac:cxnSpMkLst>
        </pc:cxnChg>
        <pc:cxnChg chg="add mod">
          <ac:chgData name="Les Jackson" userId="a712cb9e9f84987d" providerId="LiveId" clId="{B8F36836-D039-4669-80B2-0EBF947CD83F}" dt="2021-07-28T09:52:07.159" v="4212" actId="1076"/>
          <ac:cxnSpMkLst>
            <pc:docMk/>
            <pc:sldMk cId="1176401135" sldId="346"/>
            <ac:cxnSpMk id="51" creationId="{6982FF33-AE15-4394-8636-EAC2741F6914}"/>
          </ac:cxnSpMkLst>
        </pc:cxnChg>
        <pc:cxnChg chg="add mod">
          <ac:chgData name="Les Jackson" userId="a712cb9e9f84987d" providerId="LiveId" clId="{B8F36836-D039-4669-80B2-0EBF947CD83F}" dt="2021-07-28T09:52:17.616" v="4214" actId="1076"/>
          <ac:cxnSpMkLst>
            <pc:docMk/>
            <pc:sldMk cId="1176401135" sldId="346"/>
            <ac:cxnSpMk id="52" creationId="{ABAEE6E4-56D9-4A31-9504-B129A5C1C658}"/>
          </ac:cxnSpMkLst>
        </pc:cxnChg>
        <pc:cxnChg chg="add mod">
          <ac:chgData name="Les Jackson" userId="a712cb9e9f84987d" providerId="LiveId" clId="{B8F36836-D039-4669-80B2-0EBF947CD83F}" dt="2021-07-28T09:52:27.831" v="4217" actId="1035"/>
          <ac:cxnSpMkLst>
            <pc:docMk/>
            <pc:sldMk cId="1176401135" sldId="346"/>
            <ac:cxnSpMk id="53" creationId="{A2100061-19E9-44D2-86D2-095FE14F0CA2}"/>
          </ac:cxnSpMkLst>
        </pc:cxnChg>
        <pc:cxnChg chg="add mod">
          <ac:chgData name="Les Jackson" userId="a712cb9e9f84987d" providerId="LiveId" clId="{B8F36836-D039-4669-80B2-0EBF947CD83F}" dt="2021-07-31T02:52:50.563" v="13192" actId="1076"/>
          <ac:cxnSpMkLst>
            <pc:docMk/>
            <pc:sldMk cId="1176401135" sldId="346"/>
            <ac:cxnSpMk id="54" creationId="{FD1493D6-AD06-44A8-B390-4EE71426ADD1}"/>
          </ac:cxnSpMkLst>
        </pc:cxnChg>
      </pc:sldChg>
      <pc:sldChg chg="addSp delSp modSp add del mod ord delAnim modAnim">
        <pc:chgData name="Les Jackson" userId="a712cb9e9f84987d" providerId="LiveId" clId="{B8F36836-D039-4669-80B2-0EBF947CD83F}" dt="2021-07-31T09:54:51.584" v="21551" actId="2696"/>
        <pc:sldMkLst>
          <pc:docMk/>
          <pc:sldMk cId="2198415085" sldId="347"/>
        </pc:sldMkLst>
        <pc:spChg chg="mod">
          <ac:chgData name="Les Jackson" userId="a712cb9e9f84987d" providerId="LiveId" clId="{B8F36836-D039-4669-80B2-0EBF947CD83F}" dt="2021-07-28T07:29:52.672" v="1819" actId="1076"/>
          <ac:spMkLst>
            <pc:docMk/>
            <pc:sldMk cId="2198415085" sldId="347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28T07:04:40.915" v="1116" actId="478"/>
          <ac:spMkLst>
            <pc:docMk/>
            <pc:sldMk cId="2198415085" sldId="347"/>
            <ac:spMk id="3" creationId="{5455A072-BA58-4D21-A6EE-DCE9A4040B18}"/>
          </ac:spMkLst>
        </pc:spChg>
        <pc:spChg chg="add del mod">
          <ac:chgData name="Les Jackson" userId="a712cb9e9f84987d" providerId="LiveId" clId="{B8F36836-D039-4669-80B2-0EBF947CD83F}" dt="2021-07-28T07:20:57.526" v="1594" actId="478"/>
          <ac:spMkLst>
            <pc:docMk/>
            <pc:sldMk cId="2198415085" sldId="347"/>
            <ac:spMk id="4" creationId="{ACF15EFC-87FD-46C7-97C1-FBBC8B0E029E}"/>
          </ac:spMkLst>
        </pc:spChg>
        <pc:spChg chg="add mod ord topLvl">
          <ac:chgData name="Les Jackson" userId="a712cb9e9f84987d" providerId="LiveId" clId="{B8F36836-D039-4669-80B2-0EBF947CD83F}" dt="2021-07-31T02:58:37.224" v="13224" actId="14100"/>
          <ac:spMkLst>
            <pc:docMk/>
            <pc:sldMk cId="2198415085" sldId="347"/>
            <ac:spMk id="5" creationId="{7A486B78-6802-4CA4-83A6-D958E5A4ED5E}"/>
          </ac:spMkLst>
        </pc:spChg>
        <pc:spChg chg="add del mod topLvl">
          <ac:chgData name="Les Jackson" userId="a712cb9e9f84987d" providerId="LiveId" clId="{B8F36836-D039-4669-80B2-0EBF947CD83F}" dt="2021-07-28T07:25:39.975" v="1727" actId="478"/>
          <ac:spMkLst>
            <pc:docMk/>
            <pc:sldMk cId="2198415085" sldId="347"/>
            <ac:spMk id="6" creationId="{53A80918-E5C5-45DD-9388-BCDF69A6B2E6}"/>
          </ac:spMkLst>
        </pc:spChg>
        <pc:spChg chg="add mod">
          <ac:chgData name="Les Jackson" userId="a712cb9e9f84987d" providerId="LiveId" clId="{B8F36836-D039-4669-80B2-0EBF947CD83F}" dt="2021-07-31T02:58:40.631" v="13225" actId="14100"/>
          <ac:spMkLst>
            <pc:docMk/>
            <pc:sldMk cId="2198415085" sldId="347"/>
            <ac:spMk id="7" creationId="{8E8ACD2C-C3C1-472C-B67E-3EA972A1A621}"/>
          </ac:spMkLst>
        </pc:spChg>
        <pc:spChg chg="add mod">
          <ac:chgData name="Les Jackson" userId="a712cb9e9f84987d" providerId="LiveId" clId="{B8F36836-D039-4669-80B2-0EBF947CD83F}" dt="2021-07-31T02:59:09.900" v="13263" actId="14100"/>
          <ac:spMkLst>
            <pc:docMk/>
            <pc:sldMk cId="2198415085" sldId="347"/>
            <ac:spMk id="8" creationId="{C86EE1EF-55A4-47B4-8D38-1338CD2DD37C}"/>
          </ac:spMkLst>
        </pc:spChg>
        <pc:spChg chg="add mod ord topLvl">
          <ac:chgData name="Les Jackson" userId="a712cb9e9f84987d" providerId="LiveId" clId="{B8F36836-D039-4669-80B2-0EBF947CD83F}" dt="2021-07-31T02:59:07.384" v="13262" actId="14100"/>
          <ac:spMkLst>
            <pc:docMk/>
            <pc:sldMk cId="2198415085" sldId="347"/>
            <ac:spMk id="9" creationId="{6C6BD3BC-7FE8-46A3-B19D-CD0A3E0D8B5D}"/>
          </ac:spMkLst>
        </pc:spChg>
        <pc:spChg chg="add del mod topLvl">
          <ac:chgData name="Les Jackson" userId="a712cb9e9f84987d" providerId="LiveId" clId="{B8F36836-D039-4669-80B2-0EBF947CD83F}" dt="2021-07-28T07:25:37.880" v="1726" actId="478"/>
          <ac:spMkLst>
            <pc:docMk/>
            <pc:sldMk cId="2198415085" sldId="347"/>
            <ac:spMk id="10" creationId="{B0B366B0-B6FD-44D8-9CB6-ECFD10D90DDF}"/>
          </ac:spMkLst>
        </pc:spChg>
        <pc:spChg chg="add del mod">
          <ac:chgData name="Les Jackson" userId="a712cb9e9f84987d" providerId="LiveId" clId="{B8F36836-D039-4669-80B2-0EBF947CD83F}" dt="2021-07-28T07:08:44.641" v="1292" actId="478"/>
          <ac:spMkLst>
            <pc:docMk/>
            <pc:sldMk cId="2198415085" sldId="347"/>
            <ac:spMk id="11" creationId="{67CBF523-6D52-49EC-A240-918AE88F3A67}"/>
          </ac:spMkLst>
        </pc:spChg>
        <pc:spChg chg="add mod">
          <ac:chgData name="Les Jackson" userId="a712cb9e9f84987d" providerId="LiveId" clId="{B8F36836-D039-4669-80B2-0EBF947CD83F}" dt="2021-07-28T07:29:58.266" v="1836" actId="1038"/>
          <ac:spMkLst>
            <pc:docMk/>
            <pc:sldMk cId="2198415085" sldId="347"/>
            <ac:spMk id="12" creationId="{2380D8BA-7E29-4B1A-AD46-7C97B4BB490B}"/>
          </ac:spMkLst>
        </pc:spChg>
        <pc:spChg chg="add mod">
          <ac:chgData name="Les Jackson" userId="a712cb9e9f84987d" providerId="LiveId" clId="{B8F36836-D039-4669-80B2-0EBF947CD83F}" dt="2021-07-31T05:43:11.509" v="13903" actId="692"/>
          <ac:spMkLst>
            <pc:docMk/>
            <pc:sldMk cId="2198415085" sldId="347"/>
            <ac:spMk id="13" creationId="{E98BE157-80B5-4F3F-8EB6-AFB42F32AD8B}"/>
          </ac:spMkLst>
        </pc:spChg>
        <pc:spChg chg="add mod">
          <ac:chgData name="Les Jackson" userId="a712cb9e9f84987d" providerId="LiveId" clId="{B8F36836-D039-4669-80B2-0EBF947CD83F}" dt="2021-07-31T02:58:45.488" v="13241" actId="1036"/>
          <ac:spMkLst>
            <pc:docMk/>
            <pc:sldMk cId="2198415085" sldId="347"/>
            <ac:spMk id="14" creationId="{6B747C24-A1EF-4182-A2D4-CFABFA0369A5}"/>
          </ac:spMkLst>
        </pc:spChg>
        <pc:spChg chg="add del mod">
          <ac:chgData name="Les Jackson" userId="a712cb9e9f84987d" providerId="LiveId" clId="{B8F36836-D039-4669-80B2-0EBF947CD83F}" dt="2021-07-28T07:11:20.062" v="1309" actId="478"/>
          <ac:spMkLst>
            <pc:docMk/>
            <pc:sldMk cId="2198415085" sldId="347"/>
            <ac:spMk id="15" creationId="{101C2E93-0FC3-46CD-B942-C610073D4F56}"/>
          </ac:spMkLst>
        </pc:spChg>
        <pc:spChg chg="add del mod">
          <ac:chgData name="Les Jackson" userId="a712cb9e9f84987d" providerId="LiveId" clId="{B8F36836-D039-4669-80B2-0EBF947CD83F}" dt="2021-07-28T07:17:30.251" v="1531" actId="478"/>
          <ac:spMkLst>
            <pc:docMk/>
            <pc:sldMk cId="2198415085" sldId="347"/>
            <ac:spMk id="16" creationId="{2FA78284-AB43-4DF5-9D44-092144791BBE}"/>
          </ac:spMkLst>
        </pc:spChg>
        <pc:spChg chg="add del mod">
          <ac:chgData name="Les Jackson" userId="a712cb9e9f84987d" providerId="LiveId" clId="{B8F36836-D039-4669-80B2-0EBF947CD83F}" dt="2021-07-28T07:14:21.853" v="1432" actId="478"/>
          <ac:spMkLst>
            <pc:docMk/>
            <pc:sldMk cId="2198415085" sldId="347"/>
            <ac:spMk id="21" creationId="{6FA7CD21-F1E9-4200-91A6-16560738BD66}"/>
          </ac:spMkLst>
        </pc:spChg>
        <pc:spChg chg="add mod">
          <ac:chgData name="Les Jackson" userId="a712cb9e9f84987d" providerId="LiveId" clId="{B8F36836-D039-4669-80B2-0EBF947CD83F}" dt="2021-07-31T03:00:44.442" v="13363" actId="1076"/>
          <ac:spMkLst>
            <pc:docMk/>
            <pc:sldMk cId="2198415085" sldId="347"/>
            <ac:spMk id="22" creationId="{3C0269C5-51E3-474F-9B03-9C071673E819}"/>
          </ac:spMkLst>
        </pc:spChg>
        <pc:spChg chg="add mod">
          <ac:chgData name="Les Jackson" userId="a712cb9e9f84987d" providerId="LiveId" clId="{B8F36836-D039-4669-80B2-0EBF947CD83F}" dt="2021-07-31T03:00:04.943" v="13356" actId="1076"/>
          <ac:spMkLst>
            <pc:docMk/>
            <pc:sldMk cId="2198415085" sldId="347"/>
            <ac:spMk id="23" creationId="{FF38CE90-C2CB-407E-8684-2196910249B5}"/>
          </ac:spMkLst>
        </pc:spChg>
        <pc:spChg chg="add mod">
          <ac:chgData name="Les Jackson" userId="a712cb9e9f84987d" providerId="LiveId" clId="{B8F36836-D039-4669-80B2-0EBF947CD83F}" dt="2021-07-31T02:58:45.488" v="13241" actId="1036"/>
          <ac:spMkLst>
            <pc:docMk/>
            <pc:sldMk cId="2198415085" sldId="347"/>
            <ac:spMk id="29" creationId="{1D8B20F4-F0DD-42A9-813E-49637692C3A5}"/>
          </ac:spMkLst>
        </pc:spChg>
        <pc:spChg chg="add del mod">
          <ac:chgData name="Les Jackson" userId="a712cb9e9f84987d" providerId="LiveId" clId="{B8F36836-D039-4669-80B2-0EBF947CD83F}" dt="2021-07-28T07:26:02.756" v="1730" actId="478"/>
          <ac:spMkLst>
            <pc:docMk/>
            <pc:sldMk cId="2198415085" sldId="347"/>
            <ac:spMk id="33" creationId="{61F48210-98B2-4273-932B-61FC299CB9B6}"/>
          </ac:spMkLst>
        </pc:spChg>
        <pc:spChg chg="add mod">
          <ac:chgData name="Les Jackson" userId="a712cb9e9f84987d" providerId="LiveId" clId="{B8F36836-D039-4669-80B2-0EBF947CD83F}" dt="2021-07-31T03:00:44.442" v="13363" actId="1076"/>
          <ac:spMkLst>
            <pc:docMk/>
            <pc:sldMk cId="2198415085" sldId="347"/>
            <ac:spMk id="34" creationId="{981B3117-56FE-4B70-BCD2-3D9C890EA063}"/>
          </ac:spMkLst>
        </pc:spChg>
        <pc:spChg chg="add mod">
          <ac:chgData name="Les Jackson" userId="a712cb9e9f84987d" providerId="LiveId" clId="{B8F36836-D039-4669-80B2-0EBF947CD83F}" dt="2021-07-31T02:59:36.589" v="13305" actId="1036"/>
          <ac:spMkLst>
            <pc:docMk/>
            <pc:sldMk cId="2198415085" sldId="347"/>
            <ac:spMk id="35" creationId="{BD4A346E-4807-4096-9764-4FCE1114CBED}"/>
          </ac:spMkLst>
        </pc:spChg>
        <pc:spChg chg="add mod">
          <ac:chgData name="Les Jackson" userId="a712cb9e9f84987d" providerId="LiveId" clId="{B8F36836-D039-4669-80B2-0EBF947CD83F}" dt="2021-07-31T02:59:54.668" v="13355" actId="1036"/>
          <ac:spMkLst>
            <pc:docMk/>
            <pc:sldMk cId="2198415085" sldId="347"/>
            <ac:spMk id="38" creationId="{5BC971A2-2D00-4929-9E79-C22CA957F170}"/>
          </ac:spMkLst>
        </pc:spChg>
        <pc:spChg chg="add mod">
          <ac:chgData name="Les Jackson" userId="a712cb9e9f84987d" providerId="LiveId" clId="{B8F36836-D039-4669-80B2-0EBF947CD83F}" dt="2021-07-31T03:00:18.864" v="13360" actId="1076"/>
          <ac:spMkLst>
            <pc:docMk/>
            <pc:sldMk cId="2198415085" sldId="347"/>
            <ac:spMk id="39" creationId="{C25B19B4-8400-4031-9CC9-7F943B035F0E}"/>
          </ac:spMkLst>
        </pc:spChg>
        <pc:spChg chg="add del mod">
          <ac:chgData name="Les Jackson" userId="a712cb9e9f84987d" providerId="LiveId" clId="{B8F36836-D039-4669-80B2-0EBF947CD83F}" dt="2021-07-31T03:03:39.584" v="13425" actId="478"/>
          <ac:spMkLst>
            <pc:docMk/>
            <pc:sldMk cId="2198415085" sldId="347"/>
            <ac:spMk id="41" creationId="{AA12C5FE-22E3-4C09-AA90-0836F016B70B}"/>
          </ac:spMkLst>
        </pc:spChg>
        <pc:spChg chg="add mod">
          <ac:chgData name="Les Jackson" userId="a712cb9e9f84987d" providerId="LiveId" clId="{B8F36836-D039-4669-80B2-0EBF947CD83F}" dt="2021-07-31T03:00:09.333" v="13357" actId="1076"/>
          <ac:spMkLst>
            <pc:docMk/>
            <pc:sldMk cId="2198415085" sldId="347"/>
            <ac:spMk id="42" creationId="{83474477-0031-47A3-969D-74A88D308D92}"/>
          </ac:spMkLst>
        </pc:spChg>
        <pc:spChg chg="add mod">
          <ac:chgData name="Les Jackson" userId="a712cb9e9f84987d" providerId="LiveId" clId="{B8F36836-D039-4669-80B2-0EBF947CD83F}" dt="2021-07-31T02:59:48.771" v="13332" actId="1036"/>
          <ac:spMkLst>
            <pc:docMk/>
            <pc:sldMk cId="2198415085" sldId="347"/>
            <ac:spMk id="43" creationId="{09884162-9E21-45D8-9196-2B827F63E19C}"/>
          </ac:spMkLst>
        </pc:spChg>
        <pc:spChg chg="add del mod">
          <ac:chgData name="Les Jackson" userId="a712cb9e9f84987d" providerId="LiveId" clId="{B8F36836-D039-4669-80B2-0EBF947CD83F}" dt="2021-07-28T07:35:24.654" v="1978" actId="478"/>
          <ac:spMkLst>
            <pc:docMk/>
            <pc:sldMk cId="2198415085" sldId="347"/>
            <ac:spMk id="45" creationId="{C66D0F30-5DC3-4424-AA80-95689D71755A}"/>
          </ac:spMkLst>
        </pc:spChg>
        <pc:spChg chg="add mod">
          <ac:chgData name="Les Jackson" userId="a712cb9e9f84987d" providerId="LiveId" clId="{B8F36836-D039-4669-80B2-0EBF947CD83F}" dt="2021-07-31T03:02:40.331" v="13422" actId="1076"/>
          <ac:spMkLst>
            <pc:docMk/>
            <pc:sldMk cId="2198415085" sldId="347"/>
            <ac:spMk id="46" creationId="{9C0EFF36-0E84-4486-92FC-1DA3AA904790}"/>
          </ac:spMkLst>
        </pc:spChg>
        <pc:spChg chg="add del mod">
          <ac:chgData name="Les Jackson" userId="a712cb9e9f84987d" providerId="LiveId" clId="{B8F36836-D039-4669-80B2-0EBF947CD83F}" dt="2021-07-31T03:01:29.945" v="13370"/>
          <ac:spMkLst>
            <pc:docMk/>
            <pc:sldMk cId="2198415085" sldId="347"/>
            <ac:spMk id="48" creationId="{C4552E30-87C6-422D-8A1D-309F2D08A315}"/>
          </ac:spMkLst>
        </pc:spChg>
        <pc:spChg chg="add mod">
          <ac:chgData name="Les Jackson" userId="a712cb9e9f84987d" providerId="LiveId" clId="{B8F36836-D039-4669-80B2-0EBF947CD83F}" dt="2021-07-31T03:02:37.684" v="13421" actId="1076"/>
          <ac:spMkLst>
            <pc:docMk/>
            <pc:sldMk cId="2198415085" sldId="347"/>
            <ac:spMk id="50" creationId="{4BC512AC-4A00-4B4D-97A7-F426DE036647}"/>
          </ac:spMkLst>
        </pc:spChg>
        <pc:spChg chg="add mod">
          <ac:chgData name="Les Jackson" userId="a712cb9e9f84987d" providerId="LiveId" clId="{B8F36836-D039-4669-80B2-0EBF947CD83F}" dt="2021-07-31T03:02:46.481" v="13424" actId="1076"/>
          <ac:spMkLst>
            <pc:docMk/>
            <pc:sldMk cId="2198415085" sldId="347"/>
            <ac:spMk id="51" creationId="{B712DC28-5286-4A0C-8FD8-DB7ECB5962BF}"/>
          </ac:spMkLst>
        </pc:spChg>
        <pc:spChg chg="add mod">
          <ac:chgData name="Les Jackson" userId="a712cb9e9f84987d" providerId="LiveId" clId="{B8F36836-D039-4669-80B2-0EBF947CD83F}" dt="2021-07-31T03:02:43.394" v="13423" actId="1076"/>
          <ac:spMkLst>
            <pc:docMk/>
            <pc:sldMk cId="2198415085" sldId="347"/>
            <ac:spMk id="54" creationId="{4535AD22-F713-4BDB-80E7-8BE47CC935E3}"/>
          </ac:spMkLst>
        </pc:spChg>
        <pc:spChg chg="add mod">
          <ac:chgData name="Les Jackson" userId="a712cb9e9f84987d" providerId="LiveId" clId="{B8F36836-D039-4669-80B2-0EBF947CD83F}" dt="2021-07-31T03:01:47.913" v="13394" actId="20577"/>
          <ac:spMkLst>
            <pc:docMk/>
            <pc:sldMk cId="2198415085" sldId="347"/>
            <ac:spMk id="55" creationId="{2E4D1A83-21D7-4F88-91D5-4A6BDB2FE6C9}"/>
          </ac:spMkLst>
        </pc:spChg>
        <pc:spChg chg="add del mod">
          <ac:chgData name="Les Jackson" userId="a712cb9e9f84987d" providerId="LiveId" clId="{B8F36836-D039-4669-80B2-0EBF947CD83F}" dt="2021-07-28T07:53:52.072" v="2201" actId="478"/>
          <ac:spMkLst>
            <pc:docMk/>
            <pc:sldMk cId="2198415085" sldId="347"/>
            <ac:spMk id="55" creationId="{5918403E-2CB1-4CDE-A6FE-A4F11B1CECF2}"/>
          </ac:spMkLst>
        </pc:spChg>
        <pc:spChg chg="add del mod">
          <ac:chgData name="Les Jackson" userId="a712cb9e9f84987d" providerId="LiveId" clId="{B8F36836-D039-4669-80B2-0EBF947CD83F}" dt="2021-07-28T07:53:54.609" v="2202" actId="478"/>
          <ac:spMkLst>
            <pc:docMk/>
            <pc:sldMk cId="2198415085" sldId="347"/>
            <ac:spMk id="56" creationId="{E31B0B89-1EFC-4CB1-A5CF-0F6AEFFD2292}"/>
          </ac:spMkLst>
        </pc:spChg>
        <pc:spChg chg="add mod">
          <ac:chgData name="Les Jackson" userId="a712cb9e9f84987d" providerId="LiveId" clId="{B8F36836-D039-4669-80B2-0EBF947CD83F}" dt="2021-07-31T03:02:22.477" v="13419" actId="20577"/>
          <ac:spMkLst>
            <pc:docMk/>
            <pc:sldMk cId="2198415085" sldId="347"/>
            <ac:spMk id="56" creationId="{E405D3C0-3864-41C7-BCE4-3314FE799751}"/>
          </ac:spMkLst>
        </pc:spChg>
        <pc:spChg chg="add del mod">
          <ac:chgData name="Les Jackson" userId="a712cb9e9f84987d" providerId="LiveId" clId="{B8F36836-D039-4669-80B2-0EBF947CD83F}" dt="2021-07-31T03:04:45.211" v="13434"/>
          <ac:spMkLst>
            <pc:docMk/>
            <pc:sldMk cId="2198415085" sldId="347"/>
            <ac:spMk id="63" creationId="{252F6D06-2FA8-4AC2-96B4-B5C13173118D}"/>
          </ac:spMkLst>
        </pc:spChg>
        <pc:grpChg chg="add del mod">
          <ac:chgData name="Les Jackson" userId="a712cb9e9f84987d" providerId="LiveId" clId="{B8F36836-D039-4669-80B2-0EBF947CD83F}" dt="2021-07-28T07:24:43.813" v="1712" actId="165"/>
          <ac:grpSpMkLst>
            <pc:docMk/>
            <pc:sldMk cId="2198415085" sldId="347"/>
            <ac:grpSpMk id="26" creationId="{73BAFEAA-50B2-41E3-ACBE-725B06A53629}"/>
          </ac:grpSpMkLst>
        </pc:grpChg>
        <pc:grpChg chg="add del mod">
          <ac:chgData name="Les Jackson" userId="a712cb9e9f84987d" providerId="LiveId" clId="{B8F36836-D039-4669-80B2-0EBF947CD83F}" dt="2021-07-28T07:24:47.997" v="1713" actId="165"/>
          <ac:grpSpMkLst>
            <pc:docMk/>
            <pc:sldMk cId="2198415085" sldId="347"/>
            <ac:grpSpMk id="27" creationId="{8D3E243C-AFE2-4299-8A34-E50A00CAB465}"/>
          </ac:grpSpMkLst>
        </pc:grpChg>
        <pc:grpChg chg="add del mod">
          <ac:chgData name="Les Jackson" userId="a712cb9e9f84987d" providerId="LiveId" clId="{B8F36836-D039-4669-80B2-0EBF947CD83F}" dt="2021-07-31T03:01:14.248" v="13368" actId="478"/>
          <ac:grpSpMkLst>
            <pc:docMk/>
            <pc:sldMk cId="2198415085" sldId="347"/>
            <ac:grpSpMk id="74" creationId="{6B3E03F4-962F-4A72-922E-768ED6E7E749}"/>
          </ac:grpSpMkLst>
        </pc:grpChg>
        <pc:cxnChg chg="add del mod">
          <ac:chgData name="Les Jackson" userId="a712cb9e9f84987d" providerId="LiveId" clId="{B8F36836-D039-4669-80B2-0EBF947CD83F}" dt="2021-07-28T07:12:59.490" v="1409" actId="478"/>
          <ac:cxnSpMkLst>
            <pc:docMk/>
            <pc:sldMk cId="2198415085" sldId="347"/>
            <ac:cxnSpMk id="13" creationId="{B08755B4-4EB0-4A56-97AA-A9A0B9813673}"/>
          </ac:cxnSpMkLst>
        </pc:cxnChg>
        <pc:cxnChg chg="add del mod">
          <ac:chgData name="Les Jackson" userId="a712cb9e9f84987d" providerId="LiveId" clId="{B8F36836-D039-4669-80B2-0EBF947CD83F}" dt="2021-07-28T07:17:31.643" v="1532" actId="478"/>
          <ac:cxnSpMkLst>
            <pc:docMk/>
            <pc:sldMk cId="2198415085" sldId="347"/>
            <ac:cxnSpMk id="17" creationId="{34640730-18F6-46B2-829C-6C7236B26785}"/>
          </ac:cxnSpMkLst>
        </pc:cxnChg>
        <pc:cxnChg chg="add del mod">
          <ac:chgData name="Les Jackson" userId="a712cb9e9f84987d" providerId="LiveId" clId="{B8F36836-D039-4669-80B2-0EBF947CD83F}" dt="2021-07-28T07:17:33.164" v="1533" actId="478"/>
          <ac:cxnSpMkLst>
            <pc:docMk/>
            <pc:sldMk cId="2198415085" sldId="347"/>
            <ac:cxnSpMk id="20" creationId="{7FD1DC83-6398-4C57-99F5-4C5E6E025C71}"/>
          </ac:cxnSpMkLst>
        </pc:cxnChg>
        <pc:cxnChg chg="add mod">
          <ac:chgData name="Les Jackson" userId="a712cb9e9f84987d" providerId="LiveId" clId="{B8F36836-D039-4669-80B2-0EBF947CD83F}" dt="2021-07-31T02:58:45.488" v="13241" actId="1036"/>
          <ac:cxnSpMkLst>
            <pc:docMk/>
            <pc:sldMk cId="2198415085" sldId="347"/>
            <ac:cxnSpMk id="24" creationId="{CE3F4B5F-755B-42FD-933F-F967694A81BF}"/>
          </ac:cxnSpMkLst>
        </pc:cxnChg>
        <pc:cxnChg chg="add mod">
          <ac:chgData name="Les Jackson" userId="a712cb9e9f84987d" providerId="LiveId" clId="{B8F36836-D039-4669-80B2-0EBF947CD83F}" dt="2021-07-31T02:58:45.488" v="13241" actId="1036"/>
          <ac:cxnSpMkLst>
            <pc:docMk/>
            <pc:sldMk cId="2198415085" sldId="347"/>
            <ac:cxnSpMk id="28" creationId="{9BA72639-23DC-4928-A250-9E428E05796B}"/>
          </ac:cxnSpMkLst>
        </pc:cxnChg>
        <pc:cxnChg chg="add del mod">
          <ac:chgData name="Les Jackson" userId="a712cb9e9f84987d" providerId="LiveId" clId="{B8F36836-D039-4669-80B2-0EBF947CD83F}" dt="2021-07-28T07:25:58.715" v="1729" actId="478"/>
          <ac:cxnSpMkLst>
            <pc:docMk/>
            <pc:sldMk cId="2198415085" sldId="347"/>
            <ac:cxnSpMk id="30" creationId="{D2D19B74-BC2E-4A56-A798-9FB04C2961A2}"/>
          </ac:cxnSpMkLst>
        </pc:cxnChg>
        <pc:cxnChg chg="add mod">
          <ac:chgData name="Les Jackson" userId="a712cb9e9f84987d" providerId="LiveId" clId="{B8F36836-D039-4669-80B2-0EBF947CD83F}" dt="2021-07-28T07:29:58.266" v="1836" actId="1038"/>
          <ac:cxnSpMkLst>
            <pc:docMk/>
            <pc:sldMk cId="2198415085" sldId="347"/>
            <ac:cxnSpMk id="36" creationId="{0A6CA6CF-D5E7-458F-9855-8F48EEE1D659}"/>
          </ac:cxnSpMkLst>
        </pc:cxnChg>
        <pc:cxnChg chg="add mod">
          <ac:chgData name="Les Jackson" userId="a712cb9e9f84987d" providerId="LiveId" clId="{B8F36836-D039-4669-80B2-0EBF947CD83F}" dt="2021-07-31T03:00:14.239" v="13358" actId="1076"/>
          <ac:cxnSpMkLst>
            <pc:docMk/>
            <pc:sldMk cId="2198415085" sldId="347"/>
            <ac:cxnSpMk id="40" creationId="{E53A5F66-C464-442C-B5CA-42BE095D8F1F}"/>
          </ac:cxnSpMkLst>
        </pc:cxnChg>
        <pc:cxnChg chg="add mod">
          <ac:chgData name="Les Jackson" userId="a712cb9e9f84987d" providerId="LiveId" clId="{B8F36836-D039-4669-80B2-0EBF947CD83F}" dt="2021-07-31T02:59:54.668" v="13355" actId="1036"/>
          <ac:cxnSpMkLst>
            <pc:docMk/>
            <pc:sldMk cId="2198415085" sldId="347"/>
            <ac:cxnSpMk id="44" creationId="{07245633-6821-4E92-B844-E737EFF0DB20}"/>
          </ac:cxnSpMkLst>
        </pc:cxnChg>
        <pc:cxnChg chg="add mod">
          <ac:chgData name="Les Jackson" userId="a712cb9e9f84987d" providerId="LiveId" clId="{B8F36836-D039-4669-80B2-0EBF947CD83F}" dt="2021-07-31T05:43:02.716" v="13901" actId="692"/>
          <ac:cxnSpMkLst>
            <pc:docMk/>
            <pc:sldMk cId="2198415085" sldId="347"/>
            <ac:cxnSpMk id="47" creationId="{F2D93759-E142-46FA-A089-58B9757C0E14}"/>
          </ac:cxnSpMkLst>
        </pc:cxnChg>
        <pc:cxnChg chg="add mod">
          <ac:chgData name="Les Jackson" userId="a712cb9e9f84987d" providerId="LiveId" clId="{B8F36836-D039-4669-80B2-0EBF947CD83F}" dt="2021-07-31T05:43:07.006" v="13902" actId="692"/>
          <ac:cxnSpMkLst>
            <pc:docMk/>
            <pc:sldMk cId="2198415085" sldId="347"/>
            <ac:cxnSpMk id="49" creationId="{7EE641C1-7C5E-46E1-8809-007A26CE248F}"/>
          </ac:cxnSpMkLst>
        </pc:cxnChg>
        <pc:cxnChg chg="add mod">
          <ac:chgData name="Les Jackson" userId="a712cb9e9f84987d" providerId="LiveId" clId="{B8F36836-D039-4669-80B2-0EBF947CD83F}" dt="2021-07-31T03:01:03.960" v="13366" actId="1076"/>
          <ac:cxnSpMkLst>
            <pc:docMk/>
            <pc:sldMk cId="2198415085" sldId="347"/>
            <ac:cxnSpMk id="52" creationId="{19E9C6A4-11C3-4995-9156-41F252B8FEC2}"/>
          </ac:cxnSpMkLst>
        </pc:cxnChg>
        <pc:cxnChg chg="add mod">
          <ac:chgData name="Les Jackson" userId="a712cb9e9f84987d" providerId="LiveId" clId="{B8F36836-D039-4669-80B2-0EBF947CD83F}" dt="2021-07-31T03:01:03.960" v="13366" actId="1076"/>
          <ac:cxnSpMkLst>
            <pc:docMk/>
            <pc:sldMk cId="2198415085" sldId="347"/>
            <ac:cxnSpMk id="53" creationId="{10D03033-A0EB-4893-98C6-8A72AEED3A59}"/>
          </ac:cxnSpMkLst>
        </pc:cxnChg>
        <pc:cxnChg chg="add mod">
          <ac:chgData name="Les Jackson" userId="a712cb9e9f84987d" providerId="LiveId" clId="{B8F36836-D039-4669-80B2-0EBF947CD83F}" dt="2021-07-31T03:04:58.204" v="13438" actId="1076"/>
          <ac:cxnSpMkLst>
            <pc:docMk/>
            <pc:sldMk cId="2198415085" sldId="347"/>
            <ac:cxnSpMk id="57" creationId="{D38BE654-FC28-40AE-B38B-FDA0B662E4CE}"/>
          </ac:cxnSpMkLst>
        </pc:cxnChg>
        <pc:cxnChg chg="add mod">
          <ac:chgData name="Les Jackson" userId="a712cb9e9f84987d" providerId="LiveId" clId="{B8F36836-D039-4669-80B2-0EBF947CD83F}" dt="2021-07-28T07:56:18.945" v="2231" actId="692"/>
          <ac:cxnSpMkLst>
            <pc:docMk/>
            <pc:sldMk cId="2198415085" sldId="347"/>
            <ac:cxnSpMk id="58" creationId="{8B8DD03D-60F7-4AC0-9D77-8AC357842B07}"/>
          </ac:cxnSpMkLst>
        </pc:cxnChg>
        <pc:cxnChg chg="add mod">
          <ac:chgData name="Les Jackson" userId="a712cb9e9f84987d" providerId="LiveId" clId="{B8F36836-D039-4669-80B2-0EBF947CD83F}" dt="2021-07-28T07:56:18.945" v="2231" actId="692"/>
          <ac:cxnSpMkLst>
            <pc:docMk/>
            <pc:sldMk cId="2198415085" sldId="347"/>
            <ac:cxnSpMk id="59" creationId="{7A320EB7-93F6-4FDF-9CED-3D20F323492D}"/>
          </ac:cxnSpMkLst>
        </pc:cxnChg>
        <pc:cxnChg chg="add mod">
          <ac:chgData name="Les Jackson" userId="a712cb9e9f84987d" providerId="LiveId" clId="{B8F36836-D039-4669-80B2-0EBF947CD83F}" dt="2021-07-31T03:04:55.828" v="13437" actId="1076"/>
          <ac:cxnSpMkLst>
            <pc:docMk/>
            <pc:sldMk cId="2198415085" sldId="347"/>
            <ac:cxnSpMk id="60" creationId="{10FADC96-2A59-4EB8-81FA-939CA1BA5EF6}"/>
          </ac:cxnSpMkLst>
        </pc:cxnChg>
        <pc:cxnChg chg="add mod">
          <ac:chgData name="Les Jackson" userId="a712cb9e9f84987d" providerId="LiveId" clId="{B8F36836-D039-4669-80B2-0EBF947CD83F}" dt="2021-07-28T07:56:18.945" v="2231" actId="692"/>
          <ac:cxnSpMkLst>
            <pc:docMk/>
            <pc:sldMk cId="2198415085" sldId="347"/>
            <ac:cxnSpMk id="61" creationId="{C07DC556-92FB-46A3-88F2-86CCDA25D347}"/>
          </ac:cxnSpMkLst>
        </pc:cxnChg>
        <pc:cxnChg chg="add mod">
          <ac:chgData name="Les Jackson" userId="a712cb9e9f84987d" providerId="LiveId" clId="{B8F36836-D039-4669-80B2-0EBF947CD83F}" dt="2021-07-28T07:56:18.945" v="2231" actId="692"/>
          <ac:cxnSpMkLst>
            <pc:docMk/>
            <pc:sldMk cId="2198415085" sldId="347"/>
            <ac:cxnSpMk id="62" creationId="{860EAE5B-B4BE-42C0-B5CC-AA312C849A5E}"/>
          </ac:cxnSpMkLst>
        </pc:cxnChg>
        <pc:cxnChg chg="add mod">
          <ac:chgData name="Les Jackson" userId="a712cb9e9f84987d" providerId="LiveId" clId="{B8F36836-D039-4669-80B2-0EBF947CD83F}" dt="2021-07-31T03:04:53.831" v="13436" actId="1076"/>
          <ac:cxnSpMkLst>
            <pc:docMk/>
            <pc:sldMk cId="2198415085" sldId="347"/>
            <ac:cxnSpMk id="64" creationId="{D1581D89-A4AE-4E8E-8A0B-958F0BFE7F65}"/>
          </ac:cxnSpMkLst>
        </pc:cxnChg>
        <pc:cxnChg chg="add mod">
          <ac:chgData name="Les Jackson" userId="a712cb9e9f84987d" providerId="LiveId" clId="{B8F36836-D039-4669-80B2-0EBF947CD83F}" dt="2021-07-31T03:05:06.242" v="13441" actId="1076"/>
          <ac:cxnSpMkLst>
            <pc:docMk/>
            <pc:sldMk cId="2198415085" sldId="347"/>
            <ac:cxnSpMk id="65" creationId="{23DC7901-98F2-474F-8674-E5F5BA244BB0}"/>
          </ac:cxnSpMkLst>
        </pc:cxnChg>
        <pc:cxnChg chg="add mod">
          <ac:chgData name="Les Jackson" userId="a712cb9e9f84987d" providerId="LiveId" clId="{B8F36836-D039-4669-80B2-0EBF947CD83F}" dt="2021-07-28T07:56:18.945" v="2231" actId="692"/>
          <ac:cxnSpMkLst>
            <pc:docMk/>
            <pc:sldMk cId="2198415085" sldId="347"/>
            <ac:cxnSpMk id="70" creationId="{64FF3380-403D-4F4C-B11C-C06AAC3A5696}"/>
          </ac:cxnSpMkLst>
        </pc:cxnChg>
        <pc:cxnChg chg="add mod">
          <ac:chgData name="Les Jackson" userId="a712cb9e9f84987d" providerId="LiveId" clId="{B8F36836-D039-4669-80B2-0EBF947CD83F}" dt="2021-07-28T07:56:18.945" v="2231" actId="692"/>
          <ac:cxnSpMkLst>
            <pc:docMk/>
            <pc:sldMk cId="2198415085" sldId="347"/>
            <ac:cxnSpMk id="72" creationId="{81A5E19B-9312-42A4-8D94-26904B5E8635}"/>
          </ac:cxnSpMkLst>
        </pc:cxnChg>
        <pc:cxnChg chg="add mod">
          <ac:chgData name="Les Jackson" userId="a712cb9e9f84987d" providerId="LiveId" clId="{B8F36836-D039-4669-80B2-0EBF947CD83F}" dt="2021-07-31T03:00:44.442" v="13363" actId="1076"/>
          <ac:cxnSpMkLst>
            <pc:docMk/>
            <pc:sldMk cId="2198415085" sldId="347"/>
            <ac:cxnSpMk id="76" creationId="{8B55D1E3-D518-4AA6-834C-713C94D3BAB4}"/>
          </ac:cxnSpMkLst>
        </pc:cxnChg>
        <pc:cxnChg chg="add mod">
          <ac:chgData name="Les Jackson" userId="a712cb9e9f84987d" providerId="LiveId" clId="{B8F36836-D039-4669-80B2-0EBF947CD83F}" dt="2021-07-31T02:59:41.854" v="13306" actId="14100"/>
          <ac:cxnSpMkLst>
            <pc:docMk/>
            <pc:sldMk cId="2198415085" sldId="347"/>
            <ac:cxnSpMk id="79" creationId="{C73A320B-5C12-45CF-BD58-5B8CDFF13D5B}"/>
          </ac:cxnSpMkLst>
        </pc:cxnChg>
        <pc:cxnChg chg="add mod">
          <ac:chgData name="Les Jackson" userId="a712cb9e9f84987d" providerId="LiveId" clId="{B8F36836-D039-4669-80B2-0EBF947CD83F}" dt="2021-07-28T07:59:50.072" v="2261" actId="1076"/>
          <ac:cxnSpMkLst>
            <pc:docMk/>
            <pc:sldMk cId="2198415085" sldId="347"/>
            <ac:cxnSpMk id="86" creationId="{7288BFCA-9FBC-4A95-B9B6-DE434FF96D9F}"/>
          </ac:cxnSpMkLst>
        </pc:cxnChg>
      </pc:sldChg>
      <pc:sldChg chg="modSp add mod modAnim">
        <pc:chgData name="Les Jackson" userId="a712cb9e9f84987d" providerId="LiveId" clId="{B8F36836-D039-4669-80B2-0EBF947CD83F}" dt="2021-08-21T23:24:11.774" v="26162" actId="20577"/>
        <pc:sldMkLst>
          <pc:docMk/>
          <pc:sldMk cId="3137955452" sldId="348"/>
        </pc:sldMkLst>
        <pc:spChg chg="mod">
          <ac:chgData name="Les Jackson" userId="a712cb9e9f84987d" providerId="LiveId" clId="{B8F36836-D039-4669-80B2-0EBF947CD83F}" dt="2021-07-28T06:45:59.145" v="277" actId="313"/>
          <ac:spMkLst>
            <pc:docMk/>
            <pc:sldMk cId="3137955452" sldId="348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21T23:24:11.774" v="26162" actId="20577"/>
          <ac:spMkLst>
            <pc:docMk/>
            <pc:sldMk cId="3137955452" sldId="348"/>
            <ac:spMk id="3" creationId="{00000000-0000-0000-0000-000000000000}"/>
          </ac:spMkLst>
        </pc:spChg>
      </pc:sldChg>
      <pc:sldChg chg="modSp add mod modAnim">
        <pc:chgData name="Les Jackson" userId="a712cb9e9f84987d" providerId="LiveId" clId="{B8F36836-D039-4669-80B2-0EBF947CD83F}" dt="2021-07-30T09:40:05.740" v="8554" actId="313"/>
        <pc:sldMkLst>
          <pc:docMk/>
          <pc:sldMk cId="3143948178" sldId="349"/>
        </pc:sldMkLst>
        <pc:spChg chg="mod">
          <ac:chgData name="Les Jackson" userId="a712cb9e9f84987d" providerId="LiveId" clId="{B8F36836-D039-4669-80B2-0EBF947CD83F}" dt="2021-07-28T09:23:53.050" v="3579" actId="207"/>
          <ac:spMkLst>
            <pc:docMk/>
            <pc:sldMk cId="3143948178" sldId="349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0T09:40:05.740" v="8554" actId="313"/>
          <ac:spMkLst>
            <pc:docMk/>
            <pc:sldMk cId="3143948178" sldId="349"/>
            <ac:spMk id="3" creationId="{00000000-0000-0000-0000-000000000000}"/>
          </ac:spMkLst>
        </pc:spChg>
      </pc:sldChg>
      <pc:sldChg chg="delSp modSp add mod ord setBg">
        <pc:chgData name="Les Jackson" userId="a712cb9e9f84987d" providerId="LiveId" clId="{B8F36836-D039-4669-80B2-0EBF947CD83F}" dt="2021-07-28T08:20:39.338" v="2440"/>
        <pc:sldMkLst>
          <pc:docMk/>
          <pc:sldMk cId="2382882440" sldId="350"/>
        </pc:sldMkLst>
        <pc:spChg chg="mod">
          <ac:chgData name="Les Jackson" userId="a712cb9e9f84987d" providerId="LiveId" clId="{B8F36836-D039-4669-80B2-0EBF947CD83F}" dt="2021-07-28T08:20:16.178" v="2437" actId="207"/>
          <ac:spMkLst>
            <pc:docMk/>
            <pc:sldMk cId="2382882440" sldId="350"/>
            <ac:spMk id="2" creationId="{00000000-0000-0000-0000-000000000000}"/>
          </ac:spMkLst>
        </pc:spChg>
        <pc:spChg chg="del mod">
          <ac:chgData name="Les Jackson" userId="a712cb9e9f84987d" providerId="LiveId" clId="{B8F36836-D039-4669-80B2-0EBF947CD83F}" dt="2021-07-28T08:19:55.280" v="2433" actId="478"/>
          <ac:spMkLst>
            <pc:docMk/>
            <pc:sldMk cId="2382882440" sldId="350"/>
            <ac:spMk id="5" creationId="{00000000-0000-0000-0000-000000000000}"/>
          </ac:spMkLst>
        </pc:spChg>
      </pc:sldChg>
      <pc:sldChg chg="addSp delSp modSp add mod setBg modAnim">
        <pc:chgData name="Les Jackson" userId="a712cb9e9f84987d" providerId="LiveId" clId="{B8F36836-D039-4669-80B2-0EBF947CD83F}" dt="2021-07-31T06:23:51.491" v="14138" actId="478"/>
        <pc:sldMkLst>
          <pc:docMk/>
          <pc:sldMk cId="3372404617" sldId="351"/>
        </pc:sldMkLst>
        <pc:spChg chg="mod">
          <ac:chgData name="Les Jackson" userId="a712cb9e9f84987d" providerId="LiveId" clId="{B8F36836-D039-4669-80B2-0EBF947CD83F}" dt="2021-07-28T09:24:13.441" v="3582" actId="207"/>
          <ac:spMkLst>
            <pc:docMk/>
            <pc:sldMk cId="3372404617" sldId="351"/>
            <ac:spMk id="2" creationId="{00000000-0000-0000-0000-000000000000}"/>
          </ac:spMkLst>
        </pc:spChg>
        <pc:spChg chg="add mod">
          <ac:chgData name="Les Jackson" userId="a712cb9e9f84987d" providerId="LiveId" clId="{B8F36836-D039-4669-80B2-0EBF947CD83F}" dt="2021-07-28T10:42:55.789" v="4307" actId="20577"/>
          <ac:spMkLst>
            <pc:docMk/>
            <pc:sldMk cId="3372404617" sldId="351"/>
            <ac:spMk id="3" creationId="{8599030B-966F-4FC7-BBEC-5784D36F84D9}"/>
          </ac:spMkLst>
        </pc:spChg>
        <pc:spChg chg="add del">
          <ac:chgData name="Les Jackson" userId="a712cb9e9f84987d" providerId="LiveId" clId="{B8F36836-D039-4669-80B2-0EBF947CD83F}" dt="2021-07-28T08:28:50.736" v="2957" actId="26606"/>
          <ac:spMkLst>
            <pc:docMk/>
            <pc:sldMk cId="3372404617" sldId="351"/>
            <ac:spMk id="10" creationId="{04812C46-200A-4DEB-A05E-3ED6C68C2387}"/>
          </ac:spMkLst>
        </pc:spChg>
        <pc:spChg chg="add">
          <ac:chgData name="Les Jackson" userId="a712cb9e9f84987d" providerId="LiveId" clId="{B8F36836-D039-4669-80B2-0EBF947CD83F}" dt="2021-07-28T09:18:39.927" v="3066" actId="26606"/>
          <ac:spMkLst>
            <pc:docMk/>
            <pc:sldMk cId="3372404617" sldId="351"/>
            <ac:spMk id="11" creationId="{04812C46-200A-4DEB-A05E-3ED6C68C2387}"/>
          </ac:spMkLst>
        </pc:spChg>
        <pc:spChg chg="add del">
          <ac:chgData name="Les Jackson" userId="a712cb9e9f84987d" providerId="LiveId" clId="{B8F36836-D039-4669-80B2-0EBF947CD83F}" dt="2021-07-28T08:28:50.736" v="2957" actId="26606"/>
          <ac:spMkLst>
            <pc:docMk/>
            <pc:sldMk cId="3372404617" sldId="351"/>
            <ac:spMk id="12" creationId="{D1EA859B-E555-4109-94F3-6700E046E008}"/>
          </ac:spMkLst>
        </pc:spChg>
        <pc:spChg chg="add">
          <ac:chgData name="Les Jackson" userId="a712cb9e9f84987d" providerId="LiveId" clId="{B8F36836-D039-4669-80B2-0EBF947CD83F}" dt="2021-07-28T09:18:39.927" v="3066" actId="26606"/>
          <ac:spMkLst>
            <pc:docMk/>
            <pc:sldMk cId="3372404617" sldId="351"/>
            <ac:spMk id="14" creationId="{D1EA859B-E555-4109-94F3-6700E046E008}"/>
          </ac:spMkLst>
        </pc:spChg>
        <pc:picChg chg="add del mod ord">
          <ac:chgData name="Les Jackson" userId="a712cb9e9f84987d" providerId="LiveId" clId="{B8F36836-D039-4669-80B2-0EBF947CD83F}" dt="2021-07-28T08:29:01.464" v="2960" actId="478"/>
          <ac:picMkLst>
            <pc:docMk/>
            <pc:sldMk cId="3372404617" sldId="351"/>
            <ac:picMk id="5" creationId="{0218505A-5FC1-46BF-B752-798F6880FF36}"/>
          </ac:picMkLst>
        </pc:picChg>
        <pc:picChg chg="add del mod ord">
          <ac:chgData name="Les Jackson" userId="a712cb9e9f84987d" providerId="LiveId" clId="{B8F36836-D039-4669-80B2-0EBF947CD83F}" dt="2021-07-31T06:23:51.491" v="14138" actId="478"/>
          <ac:picMkLst>
            <pc:docMk/>
            <pc:sldMk cId="3372404617" sldId="351"/>
            <ac:picMk id="7" creationId="{5E1E6DFC-4EBE-49CD-9DF6-B019B5FB5A01}"/>
          </ac:picMkLst>
        </pc:picChg>
        <pc:cxnChg chg="add del">
          <ac:chgData name="Les Jackson" userId="a712cb9e9f84987d" providerId="LiveId" clId="{B8F36836-D039-4669-80B2-0EBF947CD83F}" dt="2021-07-28T09:18:19.598" v="3065" actId="26606"/>
          <ac:cxnSpMkLst>
            <pc:docMk/>
            <pc:sldMk cId="3372404617" sldId="351"/>
            <ac:cxnSpMk id="9" creationId="{E4A809D5-3600-46D4-A466-67F2349A54FB}"/>
          </ac:cxnSpMkLst>
        </pc:cxnChg>
      </pc:sldChg>
      <pc:sldChg chg="addSp delSp modSp add mod setBg modAnim">
        <pc:chgData name="Les Jackson" userId="a712cb9e9f84987d" providerId="LiveId" clId="{B8F36836-D039-4669-80B2-0EBF947CD83F}" dt="2021-07-28T09:26:26.814" v="3600" actId="20577"/>
        <pc:sldMkLst>
          <pc:docMk/>
          <pc:sldMk cId="594836588" sldId="352"/>
        </pc:sldMkLst>
        <pc:spChg chg="mod">
          <ac:chgData name="Les Jackson" userId="a712cb9e9f84987d" providerId="LiveId" clId="{B8F36836-D039-4669-80B2-0EBF947CD83F}" dt="2021-07-28T09:26:04.838" v="3598" actId="207"/>
          <ac:spMkLst>
            <pc:docMk/>
            <pc:sldMk cId="594836588" sldId="352"/>
            <ac:spMk id="2" creationId="{00000000-0000-0000-0000-000000000000}"/>
          </ac:spMkLst>
        </pc:spChg>
        <pc:spChg chg="add mod ord">
          <ac:chgData name="Les Jackson" userId="a712cb9e9f84987d" providerId="LiveId" clId="{B8F36836-D039-4669-80B2-0EBF947CD83F}" dt="2021-07-28T09:26:26.814" v="3600" actId="20577"/>
          <ac:spMkLst>
            <pc:docMk/>
            <pc:sldMk cId="594836588" sldId="352"/>
            <ac:spMk id="3" creationId="{C62944B0-3522-4701-A869-674367B1B2FD}"/>
          </ac:spMkLst>
        </pc:spChg>
        <pc:spChg chg="add del">
          <ac:chgData name="Les Jackson" userId="a712cb9e9f84987d" providerId="LiveId" clId="{B8F36836-D039-4669-80B2-0EBF947CD83F}" dt="2021-07-28T09:25:43.182" v="3588" actId="26606"/>
          <ac:spMkLst>
            <pc:docMk/>
            <pc:sldMk cId="594836588" sldId="352"/>
            <ac:spMk id="10" creationId="{79BB35BC-D5C2-4C8B-A22A-A71E6191913B}"/>
          </ac:spMkLst>
        </pc:spChg>
        <pc:spChg chg="add del">
          <ac:chgData name="Les Jackson" userId="a712cb9e9f84987d" providerId="LiveId" clId="{B8F36836-D039-4669-80B2-0EBF947CD83F}" dt="2021-07-28T09:25:46.497" v="3590" actId="26606"/>
          <ac:spMkLst>
            <pc:docMk/>
            <pc:sldMk cId="594836588" sldId="352"/>
            <ac:spMk id="12" creationId="{B3437C99-FC8E-4311-B48A-F0C4C329B154}"/>
          </ac:spMkLst>
        </pc:spChg>
        <pc:spChg chg="add del">
          <ac:chgData name="Les Jackson" userId="a712cb9e9f84987d" providerId="LiveId" clId="{B8F36836-D039-4669-80B2-0EBF947CD83F}" dt="2021-07-28T09:25:46.497" v="3590" actId="26606"/>
          <ac:spMkLst>
            <pc:docMk/>
            <pc:sldMk cId="594836588" sldId="352"/>
            <ac:spMk id="13" creationId="{9F79630B-0F0B-446E-A637-38FA8F61D10E}"/>
          </ac:spMkLst>
        </pc:spChg>
        <pc:spChg chg="add del">
          <ac:chgData name="Les Jackson" userId="a712cb9e9f84987d" providerId="LiveId" clId="{B8F36836-D039-4669-80B2-0EBF947CD83F}" dt="2021-07-28T09:25:49.354" v="3592" actId="26606"/>
          <ac:spMkLst>
            <pc:docMk/>
            <pc:sldMk cId="594836588" sldId="352"/>
            <ac:spMk id="15" creationId="{79BB35BC-D5C2-4C8B-A22A-A71E6191913B}"/>
          </ac:spMkLst>
        </pc:spChg>
        <pc:spChg chg="add del">
          <ac:chgData name="Les Jackson" userId="a712cb9e9f84987d" providerId="LiveId" clId="{B8F36836-D039-4669-80B2-0EBF947CD83F}" dt="2021-07-28T09:25:52.857" v="3594" actId="26606"/>
          <ac:spMkLst>
            <pc:docMk/>
            <pc:sldMk cId="594836588" sldId="352"/>
            <ac:spMk id="17" creationId="{D009D6D5-DAC2-4A8B-A17A-E206B9012D09}"/>
          </ac:spMkLst>
        </pc:spChg>
        <pc:spChg chg="add del">
          <ac:chgData name="Les Jackson" userId="a712cb9e9f84987d" providerId="LiveId" clId="{B8F36836-D039-4669-80B2-0EBF947CD83F}" dt="2021-07-28T09:25:54.425" v="3596" actId="26606"/>
          <ac:spMkLst>
            <pc:docMk/>
            <pc:sldMk cId="594836588" sldId="352"/>
            <ac:spMk id="19" creationId="{04812C46-200A-4DEB-A05E-3ED6C68C2387}"/>
          </ac:spMkLst>
        </pc:spChg>
        <pc:spChg chg="add del">
          <ac:chgData name="Les Jackson" userId="a712cb9e9f84987d" providerId="LiveId" clId="{B8F36836-D039-4669-80B2-0EBF947CD83F}" dt="2021-07-28T09:25:54.425" v="3596" actId="26606"/>
          <ac:spMkLst>
            <pc:docMk/>
            <pc:sldMk cId="594836588" sldId="352"/>
            <ac:spMk id="20" creationId="{D1EA859B-E555-4109-94F3-6700E046E008}"/>
          </ac:spMkLst>
        </pc:spChg>
        <pc:spChg chg="add">
          <ac:chgData name="Les Jackson" userId="a712cb9e9f84987d" providerId="LiveId" clId="{B8F36836-D039-4669-80B2-0EBF947CD83F}" dt="2021-07-28T09:25:54.441" v="3597" actId="26606"/>
          <ac:spMkLst>
            <pc:docMk/>
            <pc:sldMk cId="594836588" sldId="352"/>
            <ac:spMk id="22" creationId="{D009D6D5-DAC2-4A8B-A17A-E206B9012D09}"/>
          </ac:spMkLst>
        </pc:spChg>
        <pc:picChg chg="add mod ord">
          <ac:chgData name="Les Jackson" userId="a712cb9e9f84987d" providerId="LiveId" clId="{B8F36836-D039-4669-80B2-0EBF947CD83F}" dt="2021-07-28T09:25:54.441" v="3597" actId="26606"/>
          <ac:picMkLst>
            <pc:docMk/>
            <pc:sldMk cId="594836588" sldId="352"/>
            <ac:picMk id="5" creationId="{BED1E551-06A1-4256-80BF-1C962FC0CF4B}"/>
          </ac:picMkLst>
        </pc:picChg>
      </pc:sldChg>
      <pc:sldChg chg="add del setBg">
        <pc:chgData name="Les Jackson" userId="a712cb9e9f84987d" providerId="LiveId" clId="{B8F36836-D039-4669-80B2-0EBF947CD83F}" dt="2021-07-28T10:56:32.659" v="4324"/>
        <pc:sldMkLst>
          <pc:docMk/>
          <pc:sldMk cId="1009952760" sldId="353"/>
        </pc:sldMkLst>
      </pc:sldChg>
      <pc:sldChg chg="add del setBg">
        <pc:chgData name="Les Jackson" userId="a712cb9e9f84987d" providerId="LiveId" clId="{B8F36836-D039-4669-80B2-0EBF947CD83F}" dt="2021-07-28T10:56:39.776" v="4326"/>
        <pc:sldMkLst>
          <pc:docMk/>
          <pc:sldMk cId="1988942727" sldId="353"/>
        </pc:sldMkLst>
      </pc:sldChg>
      <pc:sldChg chg="addSp delSp modSp add mod ord setBg setClrOvrMap">
        <pc:chgData name="Les Jackson" userId="a712cb9e9f84987d" providerId="LiveId" clId="{B8F36836-D039-4669-80B2-0EBF947CD83F}" dt="2021-07-30T04:32:09.434" v="6567"/>
        <pc:sldMkLst>
          <pc:docMk/>
          <pc:sldMk cId="2696782658" sldId="353"/>
        </pc:sldMkLst>
        <pc:spChg chg="mod">
          <ac:chgData name="Les Jackson" userId="a712cb9e9f84987d" providerId="LiveId" clId="{B8F36836-D039-4669-80B2-0EBF947CD83F}" dt="2021-07-28T10:58:30.499" v="4394" actId="26606"/>
          <ac:spMkLst>
            <pc:docMk/>
            <pc:sldMk cId="2696782658" sldId="353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28T10:58:30.499" v="4394" actId="26606"/>
          <ac:spMkLst>
            <pc:docMk/>
            <pc:sldMk cId="2696782658" sldId="353"/>
            <ac:spMk id="5" creationId="{00000000-0000-0000-0000-000000000000}"/>
          </ac:spMkLst>
        </pc:spChg>
        <pc:spChg chg="add del">
          <ac:chgData name="Les Jackson" userId="a712cb9e9f84987d" providerId="LiveId" clId="{B8F36836-D039-4669-80B2-0EBF947CD83F}" dt="2021-07-28T10:58:14.784" v="4384" actId="26606"/>
          <ac:spMkLst>
            <pc:docMk/>
            <pc:sldMk cId="2696782658" sldId="353"/>
            <ac:spMk id="71" creationId="{657F69E0-C4B0-4BEC-A689-4F8D877F05D4}"/>
          </ac:spMkLst>
        </pc:spChg>
        <pc:spChg chg="add del">
          <ac:chgData name="Les Jackson" userId="a712cb9e9f84987d" providerId="LiveId" clId="{B8F36836-D039-4669-80B2-0EBF947CD83F}" dt="2021-07-28T10:58:14.784" v="4384" actId="26606"/>
          <ac:spMkLst>
            <pc:docMk/>
            <pc:sldMk cId="2696782658" sldId="353"/>
            <ac:spMk id="73" creationId="{9F6380B4-6A1C-481E-8408-B4E6C75B9B81}"/>
          </ac:spMkLst>
        </pc:spChg>
        <pc:spChg chg="add del">
          <ac:chgData name="Les Jackson" userId="a712cb9e9f84987d" providerId="LiveId" clId="{B8F36836-D039-4669-80B2-0EBF947CD83F}" dt="2021-07-28T10:58:21.975" v="4388" actId="26606"/>
          <ac:spMkLst>
            <pc:docMk/>
            <pc:sldMk cId="2696782658" sldId="353"/>
            <ac:spMk id="75" creationId="{AF2F604E-43BE-4DC3-B983-E071523364F8}"/>
          </ac:spMkLst>
        </pc:spChg>
        <pc:spChg chg="add del">
          <ac:chgData name="Les Jackson" userId="a712cb9e9f84987d" providerId="LiveId" clId="{B8F36836-D039-4669-80B2-0EBF947CD83F}" dt="2021-07-28T10:58:21.975" v="4388" actId="26606"/>
          <ac:spMkLst>
            <pc:docMk/>
            <pc:sldMk cId="2696782658" sldId="353"/>
            <ac:spMk id="77" creationId="{08C9B587-E65E-4B52-B37C-ABEBB6E87928}"/>
          </ac:spMkLst>
        </pc:spChg>
        <pc:spChg chg="add del">
          <ac:chgData name="Les Jackson" userId="a712cb9e9f84987d" providerId="LiveId" clId="{B8F36836-D039-4669-80B2-0EBF947CD83F}" dt="2021-07-28T10:58:16.215" v="4386" actId="26606"/>
          <ac:spMkLst>
            <pc:docMk/>
            <pc:sldMk cId="2696782658" sldId="353"/>
            <ac:spMk id="2052" creationId="{E49CC64F-7275-4E33-961B-0C5CDC439875}"/>
          </ac:spMkLst>
        </pc:spChg>
        <pc:spChg chg="add del">
          <ac:chgData name="Les Jackson" userId="a712cb9e9f84987d" providerId="LiveId" clId="{B8F36836-D039-4669-80B2-0EBF947CD83F}" dt="2021-07-28T10:58:21.975" v="4388" actId="26606"/>
          <ac:spMkLst>
            <pc:docMk/>
            <pc:sldMk cId="2696782658" sldId="353"/>
            <ac:spMk id="2054" creationId="{E91DC736-0EF8-4F87-9146-EBF1D2EE4D3D}"/>
          </ac:spMkLst>
        </pc:spChg>
        <pc:spChg chg="add del">
          <ac:chgData name="Les Jackson" userId="a712cb9e9f84987d" providerId="LiveId" clId="{B8F36836-D039-4669-80B2-0EBF947CD83F}" dt="2021-07-28T10:58:21.975" v="4388" actId="26606"/>
          <ac:spMkLst>
            <pc:docMk/>
            <pc:sldMk cId="2696782658" sldId="353"/>
            <ac:spMk id="2055" creationId="{097CD68E-23E3-4007-8847-CD0944C4F7BE}"/>
          </ac:spMkLst>
        </pc:spChg>
        <pc:spChg chg="add del">
          <ac:chgData name="Les Jackson" userId="a712cb9e9f84987d" providerId="LiveId" clId="{B8F36836-D039-4669-80B2-0EBF947CD83F}" dt="2021-07-28T10:58:25.870" v="4390" actId="26606"/>
          <ac:spMkLst>
            <pc:docMk/>
            <pc:sldMk cId="2696782658" sldId="353"/>
            <ac:spMk id="2057" creationId="{06DA9DF9-31F7-4056-B42E-878CC92417B8}"/>
          </ac:spMkLst>
        </pc:spChg>
        <pc:spChg chg="add del">
          <ac:chgData name="Les Jackson" userId="a712cb9e9f84987d" providerId="LiveId" clId="{B8F36836-D039-4669-80B2-0EBF947CD83F}" dt="2021-07-28T10:58:27.068" v="4392" actId="26606"/>
          <ac:spMkLst>
            <pc:docMk/>
            <pc:sldMk cId="2696782658" sldId="353"/>
            <ac:spMk id="2059" creationId="{87CC2527-562A-4F69-B487-4371E5B243E7}"/>
          </ac:spMkLst>
        </pc:spChg>
        <pc:spChg chg="add del">
          <ac:chgData name="Les Jackson" userId="a712cb9e9f84987d" providerId="LiveId" clId="{B8F36836-D039-4669-80B2-0EBF947CD83F}" dt="2021-07-28T10:58:30.499" v="4394" actId="26606"/>
          <ac:spMkLst>
            <pc:docMk/>
            <pc:sldMk cId="2696782658" sldId="353"/>
            <ac:spMk id="2062" creationId="{E91DC736-0EF8-4F87-9146-EBF1D2EE4D3D}"/>
          </ac:spMkLst>
        </pc:spChg>
        <pc:spChg chg="add del">
          <ac:chgData name="Les Jackson" userId="a712cb9e9f84987d" providerId="LiveId" clId="{B8F36836-D039-4669-80B2-0EBF947CD83F}" dt="2021-07-28T10:58:30.499" v="4394" actId="26606"/>
          <ac:spMkLst>
            <pc:docMk/>
            <pc:sldMk cId="2696782658" sldId="353"/>
            <ac:spMk id="2063" creationId="{097CD68E-23E3-4007-8847-CD0944C4F7BE}"/>
          </ac:spMkLst>
        </pc:spChg>
        <pc:spChg chg="add del">
          <ac:chgData name="Les Jackson" userId="a712cb9e9f84987d" providerId="LiveId" clId="{B8F36836-D039-4669-80B2-0EBF947CD83F}" dt="2021-07-28T10:58:30.499" v="4394" actId="26606"/>
          <ac:spMkLst>
            <pc:docMk/>
            <pc:sldMk cId="2696782658" sldId="353"/>
            <ac:spMk id="2064" creationId="{AF2F604E-43BE-4DC3-B983-E071523364F8}"/>
          </ac:spMkLst>
        </pc:spChg>
        <pc:spChg chg="add del">
          <ac:chgData name="Les Jackson" userId="a712cb9e9f84987d" providerId="LiveId" clId="{B8F36836-D039-4669-80B2-0EBF947CD83F}" dt="2021-07-28T10:58:30.499" v="4394" actId="26606"/>
          <ac:spMkLst>
            <pc:docMk/>
            <pc:sldMk cId="2696782658" sldId="353"/>
            <ac:spMk id="2065" creationId="{08C9B587-E65E-4B52-B37C-ABEBB6E87928}"/>
          </ac:spMkLst>
        </pc:spChg>
        <pc:picChg chg="add mod ord">
          <ac:chgData name="Les Jackson" userId="a712cb9e9f84987d" providerId="LiveId" clId="{B8F36836-D039-4669-80B2-0EBF947CD83F}" dt="2021-07-28T10:58:37.524" v="4396" actId="14100"/>
          <ac:picMkLst>
            <pc:docMk/>
            <pc:sldMk cId="2696782658" sldId="353"/>
            <ac:picMk id="2050" creationId="{27486AD2-3E8D-4208-8B25-0AB8F19AFE58}"/>
          </ac:picMkLst>
        </pc:picChg>
        <pc:cxnChg chg="add del">
          <ac:chgData name="Les Jackson" userId="a712cb9e9f84987d" providerId="LiveId" clId="{B8F36836-D039-4669-80B2-0EBF947CD83F}" dt="2021-07-28T10:58:27.068" v="4392" actId="26606"/>
          <ac:cxnSpMkLst>
            <pc:docMk/>
            <pc:sldMk cId="2696782658" sldId="353"/>
            <ac:cxnSpMk id="2060" creationId="{BCDAEC91-5BCE-4B55-9CC0-43EF94CB734B}"/>
          </ac:cxnSpMkLst>
        </pc:cxnChg>
      </pc:sldChg>
      <pc:sldChg chg="add del">
        <pc:chgData name="Les Jackson" userId="a712cb9e9f84987d" providerId="LiveId" clId="{B8F36836-D039-4669-80B2-0EBF947CD83F}" dt="2021-07-28T09:20:57.473" v="3170"/>
        <pc:sldMkLst>
          <pc:docMk/>
          <pc:sldMk cId="3371127080" sldId="353"/>
        </pc:sldMkLst>
      </pc:sldChg>
      <pc:sldChg chg="add del setBg">
        <pc:chgData name="Les Jackson" userId="a712cb9e9f84987d" providerId="LiveId" clId="{B8F36836-D039-4669-80B2-0EBF947CD83F}" dt="2021-07-28T10:56:26.064" v="4322"/>
        <pc:sldMkLst>
          <pc:docMk/>
          <pc:sldMk cId="4186160630" sldId="353"/>
        </pc:sldMkLst>
      </pc:sldChg>
      <pc:sldChg chg="modSp add mod ord modAnim">
        <pc:chgData name="Les Jackson" userId="a712cb9e9f84987d" providerId="LiveId" clId="{B8F36836-D039-4669-80B2-0EBF947CD83F}" dt="2021-08-01T06:34:40.243" v="22693" actId="20577"/>
        <pc:sldMkLst>
          <pc:docMk/>
          <pc:sldMk cId="2186057605" sldId="354"/>
        </pc:sldMkLst>
        <pc:spChg chg="mod">
          <ac:chgData name="Les Jackson" userId="a712cb9e9f84987d" providerId="LiveId" clId="{B8F36836-D039-4669-80B2-0EBF947CD83F}" dt="2021-07-30T04:01:53.049" v="5845" actId="5793"/>
          <ac:spMkLst>
            <pc:docMk/>
            <pc:sldMk cId="2186057605" sldId="354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01T06:34:40.243" v="22693" actId="20577"/>
          <ac:spMkLst>
            <pc:docMk/>
            <pc:sldMk cId="2186057605" sldId="354"/>
            <ac:spMk id="3" creationId="{00000000-0000-0000-0000-000000000000}"/>
          </ac:spMkLst>
        </pc:spChg>
      </pc:sldChg>
      <pc:sldChg chg="modSp add mod ord modAnim">
        <pc:chgData name="Les Jackson" userId="a712cb9e9f84987d" providerId="LiveId" clId="{B8F36836-D039-4669-80B2-0EBF947CD83F}" dt="2021-07-31T05:37:10.037" v="13620" actId="20577"/>
        <pc:sldMkLst>
          <pc:docMk/>
          <pc:sldMk cId="1712823073" sldId="355"/>
        </pc:sldMkLst>
        <pc:spChg chg="mod">
          <ac:chgData name="Les Jackson" userId="a712cb9e9f84987d" providerId="LiveId" clId="{B8F36836-D039-4669-80B2-0EBF947CD83F}" dt="2021-07-31T05:37:10.037" v="13620" actId="20577"/>
          <ac:spMkLst>
            <pc:docMk/>
            <pc:sldMk cId="1712823073" sldId="355"/>
            <ac:spMk id="3" creationId="{00000000-0000-0000-0000-000000000000}"/>
          </ac:spMkLst>
        </pc:spChg>
      </pc:sldChg>
      <pc:sldChg chg="addSp delSp modSp add mod">
        <pc:chgData name="Les Jackson" userId="a712cb9e9f84987d" providerId="LiveId" clId="{B8F36836-D039-4669-80B2-0EBF947CD83F}" dt="2021-07-30T04:39:00.826" v="6777" actId="1076"/>
        <pc:sldMkLst>
          <pc:docMk/>
          <pc:sldMk cId="1524596263" sldId="356"/>
        </pc:sldMkLst>
        <pc:spChg chg="del mod">
          <ac:chgData name="Les Jackson" userId="a712cb9e9f84987d" providerId="LiveId" clId="{B8F36836-D039-4669-80B2-0EBF947CD83F}" dt="2021-07-30T04:35:01.573" v="6704" actId="478"/>
          <ac:spMkLst>
            <pc:docMk/>
            <pc:sldMk cId="1524596263" sldId="356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04:33:43.427" v="6703" actId="478"/>
          <ac:spMkLst>
            <pc:docMk/>
            <pc:sldMk cId="1524596263" sldId="356"/>
            <ac:spMk id="4" creationId="{2972E98E-3E64-4B45-9ABB-8F377BFD9830}"/>
          </ac:spMkLst>
        </pc:spChg>
        <pc:spChg chg="del">
          <ac:chgData name="Les Jackson" userId="a712cb9e9f84987d" providerId="LiveId" clId="{B8F36836-D039-4669-80B2-0EBF947CD83F}" dt="2021-07-30T04:33:41.212" v="6702" actId="478"/>
          <ac:spMkLst>
            <pc:docMk/>
            <pc:sldMk cId="1524596263" sldId="356"/>
            <ac:spMk id="5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04:35:05.701" v="6705" actId="478"/>
          <ac:spMkLst>
            <pc:docMk/>
            <pc:sldMk cId="1524596263" sldId="356"/>
            <ac:spMk id="7" creationId="{3F7792E9-130B-45B2-B5F4-3A1E2DE091A3}"/>
          </ac:spMkLst>
        </pc:spChg>
        <pc:spChg chg="add mod">
          <ac:chgData name="Les Jackson" userId="a712cb9e9f84987d" providerId="LiveId" clId="{B8F36836-D039-4669-80B2-0EBF947CD83F}" dt="2021-07-30T04:39:00.826" v="6777" actId="1076"/>
          <ac:spMkLst>
            <pc:docMk/>
            <pc:sldMk cId="1524596263" sldId="356"/>
            <ac:spMk id="10" creationId="{23B03029-61BF-4C40-9864-96D7DEA589F0}"/>
          </ac:spMkLst>
        </pc:spChg>
        <pc:spChg chg="add mod">
          <ac:chgData name="Les Jackson" userId="a712cb9e9f84987d" providerId="LiveId" clId="{B8F36836-D039-4669-80B2-0EBF947CD83F}" dt="2021-07-30T04:37:32.027" v="6750" actId="1076"/>
          <ac:spMkLst>
            <pc:docMk/>
            <pc:sldMk cId="1524596263" sldId="356"/>
            <ac:spMk id="11" creationId="{D3F790D3-ADAE-4B3A-AC1A-BDFAB7B4448D}"/>
          </ac:spMkLst>
        </pc:spChg>
        <pc:spChg chg="add mod">
          <ac:chgData name="Les Jackson" userId="a712cb9e9f84987d" providerId="LiveId" clId="{B8F36836-D039-4669-80B2-0EBF947CD83F}" dt="2021-07-30T04:36:39.359" v="6721" actId="688"/>
          <ac:spMkLst>
            <pc:docMk/>
            <pc:sldMk cId="1524596263" sldId="356"/>
            <ac:spMk id="12" creationId="{30D159EB-2FE2-4A71-BD48-B4110FC6DBA0}"/>
          </ac:spMkLst>
        </pc:spChg>
        <pc:spChg chg="add mod">
          <ac:chgData name="Les Jackson" userId="a712cb9e9f84987d" providerId="LiveId" clId="{B8F36836-D039-4669-80B2-0EBF947CD83F}" dt="2021-07-30T04:36:46.783" v="6725" actId="1076"/>
          <ac:spMkLst>
            <pc:docMk/>
            <pc:sldMk cId="1524596263" sldId="356"/>
            <ac:spMk id="13" creationId="{B70B913B-3DCD-417A-A8A9-72A3C92C8805}"/>
          </ac:spMkLst>
        </pc:spChg>
        <pc:spChg chg="add mod">
          <ac:chgData name="Les Jackson" userId="a712cb9e9f84987d" providerId="LiveId" clId="{B8F36836-D039-4669-80B2-0EBF947CD83F}" dt="2021-07-30T04:36:54.878" v="6731" actId="1076"/>
          <ac:spMkLst>
            <pc:docMk/>
            <pc:sldMk cId="1524596263" sldId="356"/>
            <ac:spMk id="14" creationId="{D065BFD1-EF39-4818-B064-1C6E3DD49B80}"/>
          </ac:spMkLst>
        </pc:spChg>
        <pc:spChg chg="add mod">
          <ac:chgData name="Les Jackson" userId="a712cb9e9f84987d" providerId="LiveId" clId="{B8F36836-D039-4669-80B2-0EBF947CD83F}" dt="2021-07-30T04:37:43.679" v="6753" actId="1076"/>
          <ac:spMkLst>
            <pc:docMk/>
            <pc:sldMk cId="1524596263" sldId="356"/>
            <ac:spMk id="16" creationId="{88813B39-66B1-4371-A4E9-5775AF4D1B58}"/>
          </ac:spMkLst>
        </pc:spChg>
        <pc:spChg chg="add mod">
          <ac:chgData name="Les Jackson" userId="a712cb9e9f84987d" providerId="LiveId" clId="{B8F36836-D039-4669-80B2-0EBF947CD83F}" dt="2021-07-30T04:37:47.037" v="6755" actId="1076"/>
          <ac:spMkLst>
            <pc:docMk/>
            <pc:sldMk cId="1524596263" sldId="356"/>
            <ac:spMk id="17" creationId="{4B8CA275-5541-4034-8F99-AE106D14D509}"/>
          </ac:spMkLst>
        </pc:spChg>
        <pc:spChg chg="add mod">
          <ac:chgData name="Les Jackson" userId="a712cb9e9f84987d" providerId="LiveId" clId="{B8F36836-D039-4669-80B2-0EBF947CD83F}" dt="2021-07-30T04:38:59.085" v="6776" actId="1076"/>
          <ac:spMkLst>
            <pc:docMk/>
            <pc:sldMk cId="1524596263" sldId="356"/>
            <ac:spMk id="18" creationId="{7D68BF22-2F33-44D0-8563-70B4D2C6CD11}"/>
          </ac:spMkLst>
        </pc:spChg>
        <pc:picChg chg="add mod">
          <ac:chgData name="Les Jackson" userId="a712cb9e9f84987d" providerId="LiveId" clId="{B8F36836-D039-4669-80B2-0EBF947CD83F}" dt="2021-07-30T04:38:42.887" v="6772" actId="1076"/>
          <ac:picMkLst>
            <pc:docMk/>
            <pc:sldMk cId="1524596263" sldId="356"/>
            <ac:picMk id="9" creationId="{42C6E7AD-6995-49B2-899E-0F87CD74B20E}"/>
          </ac:picMkLst>
        </pc:picChg>
        <pc:picChg chg="del">
          <ac:chgData name="Les Jackson" userId="a712cb9e9f84987d" providerId="LiveId" clId="{B8F36836-D039-4669-80B2-0EBF947CD83F}" dt="2021-07-30T04:33:38.384" v="6701" actId="478"/>
          <ac:picMkLst>
            <pc:docMk/>
            <pc:sldMk cId="1524596263" sldId="356"/>
            <ac:picMk id="2050" creationId="{27486AD2-3E8D-4208-8B25-0AB8F19AFE58}"/>
          </ac:picMkLst>
        </pc:picChg>
      </pc:sldChg>
      <pc:sldChg chg="add del">
        <pc:chgData name="Les Jackson" userId="a712cb9e9f84987d" providerId="LiveId" clId="{B8F36836-D039-4669-80B2-0EBF947CD83F}" dt="2021-07-30T04:23:04.681" v="6489" actId="47"/>
        <pc:sldMkLst>
          <pc:docMk/>
          <pc:sldMk cId="2091115354" sldId="356"/>
        </pc:sldMkLst>
      </pc:sldChg>
      <pc:sldChg chg="addSp delSp modSp add del mod delAnim modAnim">
        <pc:chgData name="Les Jackson" userId="a712cb9e9f84987d" providerId="LiveId" clId="{B8F36836-D039-4669-80B2-0EBF947CD83F}" dt="2021-07-30T04:33:23.194" v="6670" actId="47"/>
        <pc:sldMkLst>
          <pc:docMk/>
          <pc:sldMk cId="3224742267" sldId="356"/>
        </pc:sldMkLst>
        <pc:spChg chg="mod">
          <ac:chgData name="Les Jackson" userId="a712cb9e9f84987d" providerId="LiveId" clId="{B8F36836-D039-4669-80B2-0EBF947CD83F}" dt="2021-07-30T04:32:45.169" v="6639" actId="20577"/>
          <ac:spMkLst>
            <pc:docMk/>
            <pc:sldMk cId="3224742267" sldId="356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04:33:20.883" v="6669" actId="478"/>
          <ac:spMkLst>
            <pc:docMk/>
            <pc:sldMk cId="3224742267" sldId="356"/>
            <ac:spMk id="3" creationId="{B09CED08-C6B4-4BB3-8804-62EDC063237A}"/>
          </ac:spMkLst>
        </pc:spChg>
        <pc:spChg chg="add mod">
          <ac:chgData name="Les Jackson" userId="a712cb9e9f84987d" providerId="LiveId" clId="{B8F36836-D039-4669-80B2-0EBF947CD83F}" dt="2021-07-30T04:33:20.883" v="6669" actId="478"/>
          <ac:spMkLst>
            <pc:docMk/>
            <pc:sldMk cId="3224742267" sldId="356"/>
            <ac:spMk id="5" creationId="{B29BA1AD-590A-4300-A031-758F3F150BB8}"/>
          </ac:spMkLst>
        </pc:spChg>
      </pc:sldChg>
      <pc:sldChg chg="modSp add mod modAnim">
        <pc:chgData name="Les Jackson" userId="a712cb9e9f84987d" providerId="LiveId" clId="{B8F36836-D039-4669-80B2-0EBF947CD83F}" dt="2021-07-30T10:54:00.650" v="13188" actId="20577"/>
        <pc:sldMkLst>
          <pc:docMk/>
          <pc:sldMk cId="908227481" sldId="357"/>
        </pc:sldMkLst>
        <pc:spChg chg="mod">
          <ac:chgData name="Les Jackson" userId="a712cb9e9f84987d" providerId="LiveId" clId="{B8F36836-D039-4669-80B2-0EBF947CD83F}" dt="2021-07-30T04:40:50.443" v="7003" actId="20577"/>
          <ac:spMkLst>
            <pc:docMk/>
            <pc:sldMk cId="908227481" sldId="357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0T10:54:00.650" v="13188" actId="20577"/>
          <ac:spMkLst>
            <pc:docMk/>
            <pc:sldMk cId="908227481" sldId="357"/>
            <ac:spMk id="3" creationId="{00000000-0000-0000-0000-000000000000}"/>
          </ac:spMkLst>
        </pc:spChg>
      </pc:sldChg>
      <pc:sldChg chg="addSp delSp modSp add mod">
        <pc:chgData name="Les Jackson" userId="a712cb9e9f84987d" providerId="LiveId" clId="{B8F36836-D039-4669-80B2-0EBF947CD83F}" dt="2021-07-30T09:17:23.514" v="7500" actId="1076"/>
        <pc:sldMkLst>
          <pc:docMk/>
          <pc:sldMk cId="1572321851" sldId="358"/>
        </pc:sldMkLst>
        <pc:spChg chg="mod">
          <ac:chgData name="Les Jackson" userId="a712cb9e9f84987d" providerId="LiveId" clId="{B8F36836-D039-4669-80B2-0EBF947CD83F}" dt="2021-07-30T05:00:52.823" v="7359" actId="20577"/>
          <ac:spMkLst>
            <pc:docMk/>
            <pc:sldMk cId="1572321851" sldId="358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0T05:01:20.753" v="7439" actId="20577"/>
          <ac:spMkLst>
            <pc:docMk/>
            <pc:sldMk cId="1572321851" sldId="358"/>
            <ac:spMk id="5" creationId="{00000000-0000-0000-0000-000000000000}"/>
          </ac:spMkLst>
        </pc:spChg>
        <pc:picChg chg="add del mod">
          <ac:chgData name="Les Jackson" userId="a712cb9e9f84987d" providerId="LiveId" clId="{B8F36836-D039-4669-80B2-0EBF947CD83F}" dt="2021-07-30T07:30:59.884" v="7458" actId="478"/>
          <ac:picMkLst>
            <pc:docMk/>
            <pc:sldMk cId="1572321851" sldId="358"/>
            <ac:picMk id="4" creationId="{6F8AD14D-8A5C-4588-B4B8-15C77225B408}"/>
          </ac:picMkLst>
        </pc:picChg>
        <pc:picChg chg="add del mod">
          <ac:chgData name="Les Jackson" userId="a712cb9e9f84987d" providerId="LiveId" clId="{B8F36836-D039-4669-80B2-0EBF947CD83F}" dt="2021-07-30T07:29:31.941" v="7449" actId="478"/>
          <ac:picMkLst>
            <pc:docMk/>
            <pc:sldMk cId="1572321851" sldId="358"/>
            <ac:picMk id="7" creationId="{182CBC68-A936-4FAE-990B-74DD6D4EB4DB}"/>
          </ac:picMkLst>
        </pc:picChg>
        <pc:picChg chg="add del mod">
          <ac:chgData name="Les Jackson" userId="a712cb9e9f84987d" providerId="LiveId" clId="{B8F36836-D039-4669-80B2-0EBF947CD83F}" dt="2021-07-30T07:29:50.542" v="7453" actId="478"/>
          <ac:picMkLst>
            <pc:docMk/>
            <pc:sldMk cId="1572321851" sldId="358"/>
            <ac:picMk id="8" creationId="{B6D2B193-2AB5-4031-BA93-761F6F45CC7B}"/>
          </ac:picMkLst>
        </pc:picChg>
        <pc:picChg chg="add del mod">
          <ac:chgData name="Les Jackson" userId="a712cb9e9f84987d" providerId="LiveId" clId="{B8F36836-D039-4669-80B2-0EBF947CD83F}" dt="2021-07-30T07:30:28.022" v="7457" actId="478"/>
          <ac:picMkLst>
            <pc:docMk/>
            <pc:sldMk cId="1572321851" sldId="358"/>
            <ac:picMk id="10" creationId="{969D23D7-6F10-4703-8D10-A2432BA629E4}"/>
          </ac:picMkLst>
        </pc:picChg>
        <pc:picChg chg="add del mod">
          <ac:chgData name="Les Jackson" userId="a712cb9e9f84987d" providerId="LiveId" clId="{B8F36836-D039-4669-80B2-0EBF947CD83F}" dt="2021-07-30T07:31:04.510" v="7461" actId="478"/>
          <ac:picMkLst>
            <pc:docMk/>
            <pc:sldMk cId="1572321851" sldId="358"/>
            <ac:picMk id="12" creationId="{3732B081-6E34-42C2-9CB2-4AC40C25F463}"/>
          </ac:picMkLst>
        </pc:picChg>
        <pc:picChg chg="add del mod">
          <ac:chgData name="Les Jackson" userId="a712cb9e9f84987d" providerId="LiveId" clId="{B8F36836-D039-4669-80B2-0EBF947CD83F}" dt="2021-07-30T07:31:21.596" v="7465" actId="478"/>
          <ac:picMkLst>
            <pc:docMk/>
            <pc:sldMk cId="1572321851" sldId="358"/>
            <ac:picMk id="14" creationId="{BAD25208-44AE-4E78-ABD5-A1181235791E}"/>
          </ac:picMkLst>
        </pc:picChg>
        <pc:picChg chg="add del mod">
          <ac:chgData name="Les Jackson" userId="a712cb9e9f84987d" providerId="LiveId" clId="{B8F36836-D039-4669-80B2-0EBF947CD83F}" dt="2021-07-30T09:14:57.493" v="7480" actId="478"/>
          <ac:picMkLst>
            <pc:docMk/>
            <pc:sldMk cId="1572321851" sldId="358"/>
            <ac:picMk id="16" creationId="{FA69A855-F1E0-4E41-839C-EBA11C624706}"/>
          </ac:picMkLst>
        </pc:picChg>
        <pc:picChg chg="add del mod">
          <ac:chgData name="Les Jackson" userId="a712cb9e9f84987d" providerId="LiveId" clId="{B8F36836-D039-4669-80B2-0EBF947CD83F}" dt="2021-07-30T07:32:53.660" v="7478"/>
          <ac:picMkLst>
            <pc:docMk/>
            <pc:sldMk cId="1572321851" sldId="358"/>
            <ac:picMk id="18" creationId="{B974C8A8-B06E-4215-AE86-FDF74E54475A}"/>
          </ac:picMkLst>
        </pc:picChg>
        <pc:picChg chg="add del mod">
          <ac:chgData name="Les Jackson" userId="a712cb9e9f84987d" providerId="LiveId" clId="{B8F36836-D039-4669-80B2-0EBF947CD83F}" dt="2021-07-30T09:17:23.514" v="7500" actId="1076"/>
          <ac:picMkLst>
            <pc:docMk/>
            <pc:sldMk cId="1572321851" sldId="358"/>
            <ac:picMk id="20" creationId="{8AD2BF63-7BD8-4B06-A958-5829DC76CEB7}"/>
          </ac:picMkLst>
        </pc:picChg>
        <pc:picChg chg="add del mod">
          <ac:chgData name="Les Jackson" userId="a712cb9e9f84987d" providerId="LiveId" clId="{B8F36836-D039-4669-80B2-0EBF947CD83F}" dt="2021-07-30T09:17:16.254" v="7499" actId="478"/>
          <ac:picMkLst>
            <pc:docMk/>
            <pc:sldMk cId="1572321851" sldId="358"/>
            <ac:picMk id="22" creationId="{4F28798A-D84C-4E38-8234-98FA921B3D02}"/>
          </ac:picMkLst>
        </pc:picChg>
        <pc:picChg chg="del">
          <ac:chgData name="Les Jackson" userId="a712cb9e9f84987d" providerId="LiveId" clId="{B8F36836-D039-4669-80B2-0EBF947CD83F}" dt="2021-07-30T07:29:05.038" v="7440" actId="478"/>
          <ac:picMkLst>
            <pc:docMk/>
            <pc:sldMk cId="1572321851" sldId="358"/>
            <ac:picMk id="2050" creationId="{27486AD2-3E8D-4208-8B25-0AB8F19AFE58}"/>
          </ac:picMkLst>
        </pc:picChg>
      </pc:sldChg>
      <pc:sldChg chg="modSp add mod modAnim">
        <pc:chgData name="Les Jackson" userId="a712cb9e9f84987d" providerId="LiveId" clId="{B8F36836-D039-4669-80B2-0EBF947CD83F}" dt="2021-07-30T09:36:24.836" v="8347" actId="20577"/>
        <pc:sldMkLst>
          <pc:docMk/>
          <pc:sldMk cId="2198970850" sldId="359"/>
        </pc:sldMkLst>
        <pc:spChg chg="mod">
          <ac:chgData name="Les Jackson" userId="a712cb9e9f84987d" providerId="LiveId" clId="{B8F36836-D039-4669-80B2-0EBF947CD83F}" dt="2021-07-30T09:20:22.767" v="7544" actId="313"/>
          <ac:spMkLst>
            <pc:docMk/>
            <pc:sldMk cId="2198970850" sldId="359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0T09:36:24.836" v="8347" actId="20577"/>
          <ac:spMkLst>
            <pc:docMk/>
            <pc:sldMk cId="2198970850" sldId="359"/>
            <ac:spMk id="3" creationId="{00000000-0000-0000-0000-000000000000}"/>
          </ac:spMkLst>
        </pc:spChg>
      </pc:sldChg>
      <pc:sldChg chg="new del">
        <pc:chgData name="Les Jackson" userId="a712cb9e9f84987d" providerId="LiveId" clId="{B8F36836-D039-4669-80B2-0EBF947CD83F}" dt="2021-07-30T09:27:40.525" v="7873" actId="680"/>
        <pc:sldMkLst>
          <pc:docMk/>
          <pc:sldMk cId="3628995303" sldId="360"/>
        </pc:sldMkLst>
      </pc:sldChg>
      <pc:sldChg chg="addSp delSp modSp add mod delAnim modAnim">
        <pc:chgData name="Les Jackson" userId="a712cb9e9f84987d" providerId="LiveId" clId="{B8F36836-D039-4669-80B2-0EBF947CD83F}" dt="2021-07-30T09:44:56.074" v="9339" actId="20577"/>
        <pc:sldMkLst>
          <pc:docMk/>
          <pc:sldMk cId="3895636354" sldId="360"/>
        </pc:sldMkLst>
        <pc:spChg chg="mod">
          <ac:chgData name="Les Jackson" userId="a712cb9e9f84987d" providerId="LiveId" clId="{B8F36836-D039-4669-80B2-0EBF947CD83F}" dt="2021-07-30T09:33:25.379" v="8317" actId="20577"/>
          <ac:spMkLst>
            <pc:docMk/>
            <pc:sldMk cId="3895636354" sldId="360"/>
            <ac:spMk id="2" creationId="{00000000-0000-0000-0000-000000000000}"/>
          </ac:spMkLst>
        </pc:spChg>
        <pc:spChg chg="del">
          <ac:chgData name="Les Jackson" userId="a712cb9e9f84987d" providerId="LiveId" clId="{B8F36836-D039-4669-80B2-0EBF947CD83F}" dt="2021-07-30T09:32:09.273" v="8255" actId="478"/>
          <ac:spMkLst>
            <pc:docMk/>
            <pc:sldMk cId="3895636354" sldId="360"/>
            <ac:spMk id="3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09:32:12.778" v="8256" actId="478"/>
          <ac:spMkLst>
            <pc:docMk/>
            <pc:sldMk cId="3895636354" sldId="360"/>
            <ac:spMk id="5" creationId="{028959F1-0DBF-4CED-AB17-C8B367028AF0}"/>
          </ac:spMkLst>
        </pc:spChg>
        <pc:spChg chg="add mod">
          <ac:chgData name="Les Jackson" userId="a712cb9e9f84987d" providerId="LiveId" clId="{B8F36836-D039-4669-80B2-0EBF947CD83F}" dt="2021-07-30T09:44:56.074" v="9339" actId="20577"/>
          <ac:spMkLst>
            <pc:docMk/>
            <pc:sldMk cId="3895636354" sldId="360"/>
            <ac:spMk id="10" creationId="{0135F792-B1A2-4893-8440-0E9D8D20FE8C}"/>
          </ac:spMkLst>
        </pc:spChg>
        <pc:picChg chg="add del mod">
          <ac:chgData name="Les Jackson" userId="a712cb9e9f84987d" providerId="LiveId" clId="{B8F36836-D039-4669-80B2-0EBF947CD83F}" dt="2021-07-30T09:35:02.065" v="8336" actId="478"/>
          <ac:picMkLst>
            <pc:docMk/>
            <pc:sldMk cId="3895636354" sldId="360"/>
            <ac:picMk id="7" creationId="{12ACACAE-5C20-435F-BCCE-D6E243693844}"/>
          </ac:picMkLst>
        </pc:picChg>
        <pc:picChg chg="add mod">
          <ac:chgData name="Les Jackson" userId="a712cb9e9f84987d" providerId="LiveId" clId="{B8F36836-D039-4669-80B2-0EBF947CD83F}" dt="2021-07-30T09:35:54.826" v="8338" actId="1076"/>
          <ac:picMkLst>
            <pc:docMk/>
            <pc:sldMk cId="3895636354" sldId="360"/>
            <ac:picMk id="9" creationId="{D0ECA3AE-38F1-4080-983A-D1E41AA416EB}"/>
          </ac:picMkLst>
        </pc:picChg>
      </pc:sldChg>
      <pc:sldChg chg="addSp delSp modSp add mod delAnim">
        <pc:chgData name="Les Jackson" userId="a712cb9e9f84987d" providerId="LiveId" clId="{B8F36836-D039-4669-80B2-0EBF947CD83F}" dt="2021-07-30T09:31:33.149" v="8210" actId="1076"/>
        <pc:sldMkLst>
          <pc:docMk/>
          <pc:sldMk cId="3675150816" sldId="361"/>
        </pc:sldMkLst>
        <pc:spChg chg="mod">
          <ac:chgData name="Les Jackson" userId="a712cb9e9f84987d" providerId="LiveId" clId="{B8F36836-D039-4669-80B2-0EBF947CD83F}" dt="2021-07-30T09:28:51.499" v="7996" actId="20577"/>
          <ac:spMkLst>
            <pc:docMk/>
            <pc:sldMk cId="3675150816" sldId="361"/>
            <ac:spMk id="2" creationId="{00000000-0000-0000-0000-000000000000}"/>
          </ac:spMkLst>
        </pc:spChg>
        <pc:spChg chg="del">
          <ac:chgData name="Les Jackson" userId="a712cb9e9f84987d" providerId="LiveId" clId="{B8F36836-D039-4669-80B2-0EBF947CD83F}" dt="2021-07-30T09:28:55.751" v="7997" actId="478"/>
          <ac:spMkLst>
            <pc:docMk/>
            <pc:sldMk cId="3675150816" sldId="361"/>
            <ac:spMk id="3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09:28:57.429" v="7998" actId="478"/>
          <ac:spMkLst>
            <pc:docMk/>
            <pc:sldMk cId="3675150816" sldId="361"/>
            <ac:spMk id="5" creationId="{86EE32F8-8810-49FC-9D6F-768CA27C0C5E}"/>
          </ac:spMkLst>
        </pc:spChg>
        <pc:spChg chg="add mod">
          <ac:chgData name="Les Jackson" userId="a712cb9e9f84987d" providerId="LiveId" clId="{B8F36836-D039-4669-80B2-0EBF947CD83F}" dt="2021-07-30T09:30:44.335" v="8187" actId="2710"/>
          <ac:spMkLst>
            <pc:docMk/>
            <pc:sldMk cId="3675150816" sldId="361"/>
            <ac:spMk id="6" creationId="{CF63DF8D-B83B-4F1F-BF73-3A4E4061B53A}"/>
          </ac:spMkLst>
        </pc:spChg>
        <pc:spChg chg="add mod">
          <ac:chgData name="Les Jackson" userId="a712cb9e9f84987d" providerId="LiveId" clId="{B8F36836-D039-4669-80B2-0EBF947CD83F}" dt="2021-07-30T09:31:33.149" v="8210" actId="1076"/>
          <ac:spMkLst>
            <pc:docMk/>
            <pc:sldMk cId="3675150816" sldId="361"/>
            <ac:spMk id="7" creationId="{2ADEBD59-2D2A-4AB9-9954-8BFD8B9C626D}"/>
          </ac:spMkLst>
        </pc:spChg>
      </pc:sldChg>
      <pc:sldChg chg="modSp add del mod">
        <pc:chgData name="Les Jackson" userId="a712cb9e9f84987d" providerId="LiveId" clId="{B8F36836-D039-4669-80B2-0EBF947CD83F}" dt="2021-07-30T09:28:30.616" v="7914" actId="47"/>
        <pc:sldMkLst>
          <pc:docMk/>
          <pc:sldMk cId="4264357242" sldId="361"/>
        </pc:sldMkLst>
        <pc:spChg chg="mod">
          <ac:chgData name="Les Jackson" userId="a712cb9e9f84987d" providerId="LiveId" clId="{B8F36836-D039-4669-80B2-0EBF947CD83F}" dt="2021-07-30T09:28:28.162" v="7913" actId="6549"/>
          <ac:spMkLst>
            <pc:docMk/>
            <pc:sldMk cId="4264357242" sldId="361"/>
            <ac:spMk id="2" creationId="{00000000-0000-0000-0000-000000000000}"/>
          </ac:spMkLst>
        </pc:spChg>
      </pc:sldChg>
      <pc:sldChg chg="addSp delSp modSp add mod modAnim">
        <pc:chgData name="Les Jackson" userId="a712cb9e9f84987d" providerId="LiveId" clId="{B8F36836-D039-4669-80B2-0EBF947CD83F}" dt="2021-07-31T09:44:41.182" v="21550" actId="20577"/>
        <pc:sldMkLst>
          <pc:docMk/>
          <pc:sldMk cId="2515655147" sldId="362"/>
        </pc:sldMkLst>
        <pc:spChg chg="mod">
          <ac:chgData name="Les Jackson" userId="a712cb9e9f84987d" providerId="LiveId" clId="{B8F36836-D039-4669-80B2-0EBF947CD83F}" dt="2021-07-30T10:00:37.561" v="10167" actId="5793"/>
          <ac:spMkLst>
            <pc:docMk/>
            <pc:sldMk cId="2515655147" sldId="362"/>
            <ac:spMk id="2" creationId="{00000000-0000-0000-0000-000000000000}"/>
          </ac:spMkLst>
        </pc:spChg>
        <pc:spChg chg="mod ord">
          <ac:chgData name="Les Jackson" userId="a712cb9e9f84987d" providerId="LiveId" clId="{B8F36836-D039-4669-80B2-0EBF947CD83F}" dt="2021-07-31T09:44:41.182" v="21550" actId="20577"/>
          <ac:spMkLst>
            <pc:docMk/>
            <pc:sldMk cId="2515655147" sldId="362"/>
            <ac:spMk id="10" creationId="{0135F792-B1A2-4893-8440-0E9D8D20FE8C}"/>
          </ac:spMkLst>
        </pc:spChg>
        <pc:picChg chg="add del mod">
          <ac:chgData name="Les Jackson" userId="a712cb9e9f84987d" providerId="LiveId" clId="{B8F36836-D039-4669-80B2-0EBF947CD83F}" dt="2021-07-30T09:57:38.314" v="9890" actId="22"/>
          <ac:picMkLst>
            <pc:docMk/>
            <pc:sldMk cId="2515655147" sldId="362"/>
            <ac:picMk id="4" creationId="{8949B8FF-9DD3-4B3F-9B49-BE75487C2015}"/>
          </ac:picMkLst>
        </pc:picChg>
        <pc:picChg chg="add del mod">
          <ac:chgData name="Les Jackson" userId="a712cb9e9f84987d" providerId="LiveId" clId="{B8F36836-D039-4669-80B2-0EBF947CD83F}" dt="2021-07-30T10:00:11.794" v="10095" actId="478"/>
          <ac:picMkLst>
            <pc:docMk/>
            <pc:sldMk cId="2515655147" sldId="362"/>
            <ac:picMk id="6" creationId="{80713E26-3970-4A16-A27E-77AD7557E785}"/>
          </ac:picMkLst>
        </pc:picChg>
        <pc:picChg chg="add del">
          <ac:chgData name="Les Jackson" userId="a712cb9e9f84987d" providerId="LiveId" clId="{B8F36836-D039-4669-80B2-0EBF947CD83F}" dt="2021-07-30T10:00:13.367" v="10096" actId="478"/>
          <ac:picMkLst>
            <pc:docMk/>
            <pc:sldMk cId="2515655147" sldId="362"/>
            <ac:picMk id="9" creationId="{D0ECA3AE-38F1-4080-983A-D1E41AA416EB}"/>
          </ac:picMkLst>
        </pc:picChg>
      </pc:sldChg>
      <pc:sldChg chg="addSp modSp add del mod modAnim">
        <pc:chgData name="Les Jackson" userId="a712cb9e9f84987d" providerId="LiveId" clId="{B8F36836-D039-4669-80B2-0EBF947CD83F}" dt="2021-07-30T10:00:09.443" v="10094" actId="47"/>
        <pc:sldMkLst>
          <pc:docMk/>
          <pc:sldMk cId="1695724844" sldId="363"/>
        </pc:sldMkLst>
        <pc:spChg chg="mod">
          <ac:chgData name="Les Jackson" userId="a712cb9e9f84987d" providerId="LiveId" clId="{B8F36836-D039-4669-80B2-0EBF947CD83F}" dt="2021-07-30T09:59:25.526" v="10093" actId="20577"/>
          <ac:spMkLst>
            <pc:docMk/>
            <pc:sldMk cId="1695724844" sldId="363"/>
            <ac:spMk id="10" creationId="{0135F792-B1A2-4893-8440-0E9D8D20FE8C}"/>
          </ac:spMkLst>
        </pc:spChg>
        <pc:picChg chg="add mod">
          <ac:chgData name="Les Jackson" userId="a712cb9e9f84987d" providerId="LiveId" clId="{B8F36836-D039-4669-80B2-0EBF947CD83F}" dt="2021-07-30T09:51:33.246" v="9878" actId="1076"/>
          <ac:picMkLst>
            <pc:docMk/>
            <pc:sldMk cId="1695724844" sldId="363"/>
            <ac:picMk id="5" creationId="{0817623F-F447-4C3E-842C-C7125D9E45E8}"/>
          </ac:picMkLst>
        </pc:picChg>
        <pc:picChg chg="add mod">
          <ac:chgData name="Les Jackson" userId="a712cb9e9f84987d" providerId="LiveId" clId="{B8F36836-D039-4669-80B2-0EBF947CD83F}" dt="2021-07-30T09:51:40.645" v="9880" actId="1076"/>
          <ac:picMkLst>
            <pc:docMk/>
            <pc:sldMk cId="1695724844" sldId="363"/>
            <ac:picMk id="6" creationId="{5E38447B-5233-48D8-A602-82E16B16AB5E}"/>
          </ac:picMkLst>
        </pc:picChg>
        <pc:picChg chg="add mod">
          <ac:chgData name="Les Jackson" userId="a712cb9e9f84987d" providerId="LiveId" clId="{B8F36836-D039-4669-80B2-0EBF947CD83F}" dt="2021-07-30T09:51:40.645" v="9880" actId="1076"/>
          <ac:picMkLst>
            <pc:docMk/>
            <pc:sldMk cId="1695724844" sldId="363"/>
            <ac:picMk id="7" creationId="{3BDAADA8-DC68-47BE-B78D-889D902D64AF}"/>
          </ac:picMkLst>
        </pc:picChg>
        <pc:picChg chg="mod">
          <ac:chgData name="Les Jackson" userId="a712cb9e9f84987d" providerId="LiveId" clId="{B8F36836-D039-4669-80B2-0EBF947CD83F}" dt="2021-07-30T09:51:28.941" v="9876" actId="14100"/>
          <ac:picMkLst>
            <pc:docMk/>
            <pc:sldMk cId="1695724844" sldId="363"/>
            <ac:picMk id="9" creationId="{D0ECA3AE-38F1-4080-983A-D1E41AA416EB}"/>
          </ac:picMkLst>
        </pc:picChg>
      </pc:sldChg>
      <pc:sldChg chg="modSp add mod modAnim">
        <pc:chgData name="Les Jackson" userId="a712cb9e9f84987d" providerId="LiveId" clId="{B8F36836-D039-4669-80B2-0EBF947CD83F}" dt="2021-07-31T05:40:00.104" v="13771" actId="20577"/>
        <pc:sldMkLst>
          <pc:docMk/>
          <pc:sldMk cId="3785174553" sldId="363"/>
        </pc:sldMkLst>
        <pc:spChg chg="mod">
          <ac:chgData name="Les Jackson" userId="a712cb9e9f84987d" providerId="LiveId" clId="{B8F36836-D039-4669-80B2-0EBF947CD83F}" dt="2021-07-30T10:08:06.931" v="11253" actId="20577"/>
          <ac:spMkLst>
            <pc:docMk/>
            <pc:sldMk cId="3785174553" sldId="363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5:40:00.104" v="13771" actId="20577"/>
          <ac:spMkLst>
            <pc:docMk/>
            <pc:sldMk cId="3785174553" sldId="363"/>
            <ac:spMk id="3" creationId="{00000000-0000-0000-0000-000000000000}"/>
          </ac:spMkLst>
        </pc:spChg>
      </pc:sldChg>
      <pc:sldChg chg="addSp delSp modSp add mod delAnim modAnim">
        <pc:chgData name="Les Jackson" userId="a712cb9e9f84987d" providerId="LiveId" clId="{B8F36836-D039-4669-80B2-0EBF947CD83F}" dt="2021-07-31T05:45:32.999" v="13911" actId="20577"/>
        <pc:sldMkLst>
          <pc:docMk/>
          <pc:sldMk cId="1179639124" sldId="364"/>
        </pc:sldMkLst>
        <pc:spChg chg="mod">
          <ac:chgData name="Les Jackson" userId="a712cb9e9f84987d" providerId="LiveId" clId="{B8F36836-D039-4669-80B2-0EBF947CD83F}" dt="2021-07-31T05:45:32.999" v="13911" actId="20577"/>
          <ac:spMkLst>
            <pc:docMk/>
            <pc:sldMk cId="1179639124" sldId="364"/>
            <ac:spMk id="2" creationId="{00000000-0000-0000-0000-000000000000}"/>
          </ac:spMkLst>
        </pc:spChg>
        <pc:spChg chg="del">
          <ac:chgData name="Les Jackson" userId="a712cb9e9f84987d" providerId="LiveId" clId="{B8F36836-D039-4669-80B2-0EBF947CD83F}" dt="2021-07-30T10:13:00.773" v="11707" actId="478"/>
          <ac:spMkLst>
            <pc:docMk/>
            <pc:sldMk cId="1179639124" sldId="364"/>
            <ac:spMk id="3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10:13:02.384" v="11708" actId="478"/>
          <ac:spMkLst>
            <pc:docMk/>
            <pc:sldMk cId="1179639124" sldId="364"/>
            <ac:spMk id="5" creationId="{CF0A188A-E1D8-43D7-AA4E-20270C3B03FA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6" creationId="{BA9888AD-4CE0-465F-9051-C33F2C5FABF7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7" creationId="{39F1E8EE-450C-43FD-9C6F-C3EA3C4EC165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8" creationId="{04487FF4-A95E-4D0E-85ED-253A4A1EC5E3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9" creationId="{330FE049-D975-4BE5-B806-701234C67DC3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10" creationId="{EF6D6B22-8443-46F5-9BE0-124D7C1ABB45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11" creationId="{6BFBC940-303C-416F-B22C-D54DD17B48CB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12" creationId="{9FA3A463-3B6D-42A9-8C5E-40299F3993BB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13" creationId="{993CDB9B-EEBD-4612-B4E8-935D54474D35}"/>
          </ac:spMkLst>
        </pc:spChg>
        <pc:spChg chg="add mod">
          <ac:chgData name="Les Jackson" userId="a712cb9e9f84987d" providerId="LiveId" clId="{B8F36836-D039-4669-80B2-0EBF947CD83F}" dt="2021-07-30T10:24:59.402" v="12000" actId="1035"/>
          <ac:spMkLst>
            <pc:docMk/>
            <pc:sldMk cId="1179639124" sldId="364"/>
            <ac:spMk id="14" creationId="{63E36012-4B60-470B-B4F4-90895F5C3BF9}"/>
          </ac:spMkLst>
        </pc:spChg>
        <pc:spChg chg="add mod">
          <ac:chgData name="Les Jackson" userId="a712cb9e9f84987d" providerId="LiveId" clId="{B8F36836-D039-4669-80B2-0EBF947CD83F}" dt="2021-07-30T10:30:26.007" v="12222" actId="1076"/>
          <ac:spMkLst>
            <pc:docMk/>
            <pc:sldMk cId="1179639124" sldId="364"/>
            <ac:spMk id="15" creationId="{8CCAC25A-9FD1-471B-8B13-6C4A0221C0B8}"/>
          </ac:spMkLst>
        </pc:spChg>
        <pc:spChg chg="add del mod">
          <ac:chgData name="Les Jackson" userId="a712cb9e9f84987d" providerId="LiveId" clId="{B8F36836-D039-4669-80B2-0EBF947CD83F}" dt="2021-07-30T10:20:01.086" v="11966"/>
          <ac:spMkLst>
            <pc:docMk/>
            <pc:sldMk cId="1179639124" sldId="364"/>
            <ac:spMk id="16" creationId="{5E1A900D-A591-4816-87A1-2D9FC1E5A876}"/>
          </ac:spMkLst>
        </pc:spChg>
        <pc:spChg chg="add mod ord">
          <ac:chgData name="Les Jackson" userId="a712cb9e9f84987d" providerId="LiveId" clId="{B8F36836-D039-4669-80B2-0EBF947CD83F}" dt="2021-07-30T10:31:03.341" v="12230" actId="1076"/>
          <ac:spMkLst>
            <pc:docMk/>
            <pc:sldMk cId="1179639124" sldId="364"/>
            <ac:spMk id="17" creationId="{3D43D3C2-2C91-4F29-9562-3ED2BB8F036E}"/>
          </ac:spMkLst>
        </pc:spChg>
        <pc:spChg chg="add mod">
          <ac:chgData name="Les Jackson" userId="a712cb9e9f84987d" providerId="LiveId" clId="{B8F36836-D039-4669-80B2-0EBF947CD83F}" dt="2021-07-30T10:27:14.947" v="12168" actId="20577"/>
          <ac:spMkLst>
            <pc:docMk/>
            <pc:sldMk cId="1179639124" sldId="364"/>
            <ac:spMk id="24" creationId="{46F6DF51-9C1F-462E-A70E-A191A203ED91}"/>
          </ac:spMkLst>
        </pc:spChg>
        <pc:spChg chg="add mod">
          <ac:chgData name="Les Jackson" userId="a712cb9e9f84987d" providerId="LiveId" clId="{B8F36836-D039-4669-80B2-0EBF947CD83F}" dt="2021-07-30T10:29:54.440" v="12217" actId="20577"/>
          <ac:spMkLst>
            <pc:docMk/>
            <pc:sldMk cId="1179639124" sldId="364"/>
            <ac:spMk id="25" creationId="{0C501E45-EDF1-4FFF-B695-9DFBD3CAFC05}"/>
          </ac:spMkLst>
        </pc:spChg>
        <pc:spChg chg="add mod">
          <ac:chgData name="Les Jackson" userId="a712cb9e9f84987d" providerId="LiveId" clId="{B8F36836-D039-4669-80B2-0EBF947CD83F}" dt="2021-07-30T10:27:24.482" v="12176" actId="20577"/>
          <ac:spMkLst>
            <pc:docMk/>
            <pc:sldMk cId="1179639124" sldId="364"/>
            <ac:spMk id="26" creationId="{386315E5-54C4-4657-B33A-5068800DFF1C}"/>
          </ac:spMkLst>
        </pc:spChg>
        <pc:spChg chg="add mod">
          <ac:chgData name="Les Jackson" userId="a712cb9e9f84987d" providerId="LiveId" clId="{B8F36836-D039-4669-80B2-0EBF947CD83F}" dt="2021-07-30T10:28:03.600" v="12183" actId="20577"/>
          <ac:spMkLst>
            <pc:docMk/>
            <pc:sldMk cId="1179639124" sldId="364"/>
            <ac:spMk id="27" creationId="{EA1FF9D3-60FC-453C-ADC6-DA3E4CDC9318}"/>
          </ac:spMkLst>
        </pc:spChg>
        <pc:spChg chg="add mod">
          <ac:chgData name="Les Jackson" userId="a712cb9e9f84987d" providerId="LiveId" clId="{B8F36836-D039-4669-80B2-0EBF947CD83F}" dt="2021-07-30T10:28:07.757" v="12187" actId="20577"/>
          <ac:spMkLst>
            <pc:docMk/>
            <pc:sldMk cId="1179639124" sldId="364"/>
            <ac:spMk id="28" creationId="{7EDF1B8C-6E88-4ABE-9C7B-920027119836}"/>
          </ac:spMkLst>
        </pc:spChg>
        <pc:picChg chg="add mod">
          <ac:chgData name="Les Jackson" userId="a712cb9e9f84987d" providerId="LiveId" clId="{B8F36836-D039-4669-80B2-0EBF947CD83F}" dt="2021-07-30T10:24:59.402" v="12000" actId="1035"/>
          <ac:picMkLst>
            <pc:docMk/>
            <pc:sldMk cId="1179639124" sldId="364"/>
            <ac:picMk id="19" creationId="{92E68B86-E74D-4C01-A7F7-5ED7E50BE0B3}"/>
          </ac:picMkLst>
        </pc:picChg>
        <pc:picChg chg="add mod">
          <ac:chgData name="Les Jackson" userId="a712cb9e9f84987d" providerId="LiveId" clId="{B8F36836-D039-4669-80B2-0EBF947CD83F}" dt="2021-07-30T10:24:59.402" v="12000" actId="1035"/>
          <ac:picMkLst>
            <pc:docMk/>
            <pc:sldMk cId="1179639124" sldId="364"/>
            <ac:picMk id="21" creationId="{19A2F674-E0E8-405A-827A-FC74EF99DD55}"/>
          </ac:picMkLst>
        </pc:picChg>
        <pc:picChg chg="add mod">
          <ac:chgData name="Les Jackson" userId="a712cb9e9f84987d" providerId="LiveId" clId="{B8F36836-D039-4669-80B2-0EBF947CD83F}" dt="2021-07-30T10:24:59.402" v="12000" actId="1035"/>
          <ac:picMkLst>
            <pc:docMk/>
            <pc:sldMk cId="1179639124" sldId="364"/>
            <ac:picMk id="23" creationId="{BF434378-81C2-461B-B735-27DB924ADEEB}"/>
          </ac:picMkLst>
        </pc:picChg>
      </pc:sldChg>
      <pc:sldChg chg="addSp delSp modSp add mod delAnim">
        <pc:chgData name="Les Jackson" userId="a712cb9e9f84987d" providerId="LiveId" clId="{B8F36836-D039-4669-80B2-0EBF947CD83F}" dt="2021-07-30T10:38:36.514" v="12312" actId="20577"/>
        <pc:sldMkLst>
          <pc:docMk/>
          <pc:sldMk cId="175616712" sldId="365"/>
        </pc:sldMkLst>
        <pc:spChg chg="mod">
          <ac:chgData name="Les Jackson" userId="a712cb9e9f84987d" providerId="LiveId" clId="{B8F36836-D039-4669-80B2-0EBF947CD83F}" dt="2021-07-30T10:37:40.913" v="12272" actId="20577"/>
          <ac:spMkLst>
            <pc:docMk/>
            <pc:sldMk cId="175616712" sldId="365"/>
            <ac:spMk id="2" creationId="{00000000-0000-0000-0000-000000000000}"/>
          </ac:spMkLst>
        </pc:spChg>
        <pc:spChg chg="del">
          <ac:chgData name="Les Jackson" userId="a712cb9e9f84987d" providerId="LiveId" clId="{B8F36836-D039-4669-80B2-0EBF947CD83F}" dt="2021-07-30T10:34:43.005" v="12263" actId="478"/>
          <ac:spMkLst>
            <pc:docMk/>
            <pc:sldMk cId="175616712" sldId="365"/>
            <ac:spMk id="3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10:34:45.063" v="12264" actId="478"/>
          <ac:spMkLst>
            <pc:docMk/>
            <pc:sldMk cId="175616712" sldId="365"/>
            <ac:spMk id="5" creationId="{DE00A8AF-3D98-4E04-9B43-1EF63D2306D1}"/>
          </ac:spMkLst>
        </pc:spChg>
        <pc:spChg chg="add mod">
          <ac:chgData name="Les Jackson" userId="a712cb9e9f84987d" providerId="LiveId" clId="{B8F36836-D039-4669-80B2-0EBF947CD83F}" dt="2021-07-30T10:38:23.439" v="12290" actId="1076"/>
          <ac:spMkLst>
            <pc:docMk/>
            <pc:sldMk cId="175616712" sldId="365"/>
            <ac:spMk id="8" creationId="{403F2B19-1170-44B5-A350-B42AE931860E}"/>
          </ac:spMkLst>
        </pc:spChg>
        <pc:spChg chg="add mod">
          <ac:chgData name="Les Jackson" userId="a712cb9e9f84987d" providerId="LiveId" clId="{B8F36836-D039-4669-80B2-0EBF947CD83F}" dt="2021-07-30T10:38:36.514" v="12312" actId="20577"/>
          <ac:spMkLst>
            <pc:docMk/>
            <pc:sldMk cId="175616712" sldId="365"/>
            <ac:spMk id="9" creationId="{E5730CE4-E14D-4BF8-ACA1-DC0E1A4B3F60}"/>
          </ac:spMkLst>
        </pc:spChg>
        <pc:picChg chg="add mod">
          <ac:chgData name="Les Jackson" userId="a712cb9e9f84987d" providerId="LiveId" clId="{B8F36836-D039-4669-80B2-0EBF947CD83F}" dt="2021-07-30T10:37:31.513" v="12268" actId="1076"/>
          <ac:picMkLst>
            <pc:docMk/>
            <pc:sldMk cId="175616712" sldId="365"/>
            <ac:picMk id="7" creationId="{76FAFD6C-2C9D-4663-80CC-9B4095E5982C}"/>
          </ac:picMkLst>
        </pc:picChg>
      </pc:sldChg>
      <pc:sldChg chg="addSp delSp modSp add mod delAnim modAnim">
        <pc:chgData name="Les Jackson" userId="a712cb9e9f84987d" providerId="LiveId" clId="{B8F36836-D039-4669-80B2-0EBF947CD83F}" dt="2021-07-31T08:18:25.727" v="18040" actId="115"/>
        <pc:sldMkLst>
          <pc:docMk/>
          <pc:sldMk cId="3053242982" sldId="366"/>
        </pc:sldMkLst>
        <pc:spChg chg="del mod">
          <ac:chgData name="Les Jackson" userId="a712cb9e9f84987d" providerId="LiveId" clId="{B8F36836-D039-4669-80B2-0EBF947CD83F}" dt="2021-07-30T10:40:38.173" v="12436" actId="478"/>
          <ac:spMkLst>
            <pc:docMk/>
            <pc:sldMk cId="3053242982" sldId="366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0T10:40:39.967" v="12437" actId="478"/>
          <ac:spMkLst>
            <pc:docMk/>
            <pc:sldMk cId="3053242982" sldId="366"/>
            <ac:spMk id="4" creationId="{2EF64024-59DD-465F-9E4E-893EBBC9CFF8}"/>
          </ac:spMkLst>
        </pc:spChg>
        <pc:spChg chg="add mod">
          <ac:chgData name="Les Jackson" userId="a712cb9e9f84987d" providerId="LiveId" clId="{B8F36836-D039-4669-80B2-0EBF947CD83F}" dt="2021-07-31T05:41:15.282" v="13880" actId="20577"/>
          <ac:spMkLst>
            <pc:docMk/>
            <pc:sldMk cId="3053242982" sldId="366"/>
            <ac:spMk id="5" creationId="{17F18256-7E97-4691-A672-764B44E9CA52}"/>
          </ac:spMkLst>
        </pc:spChg>
        <pc:spChg chg="del">
          <ac:chgData name="Les Jackson" userId="a712cb9e9f84987d" providerId="LiveId" clId="{B8F36836-D039-4669-80B2-0EBF947CD83F}" dt="2021-07-30T10:39:42.933" v="12421" actId="478"/>
          <ac:spMkLst>
            <pc:docMk/>
            <pc:sldMk cId="3053242982" sldId="366"/>
            <ac:spMk id="6" creationId="{CF63DF8D-B83B-4F1F-BF73-3A4E4061B53A}"/>
          </ac:spMkLst>
        </pc:spChg>
        <pc:spChg chg="del">
          <ac:chgData name="Les Jackson" userId="a712cb9e9f84987d" providerId="LiveId" clId="{B8F36836-D039-4669-80B2-0EBF947CD83F}" dt="2021-07-30T10:39:40.370" v="12420" actId="478"/>
          <ac:spMkLst>
            <pc:docMk/>
            <pc:sldMk cId="3053242982" sldId="366"/>
            <ac:spMk id="7" creationId="{2ADEBD59-2D2A-4AB9-9954-8BFD8B9C626D}"/>
          </ac:spMkLst>
        </pc:spChg>
        <pc:spChg chg="add del mod">
          <ac:chgData name="Les Jackson" userId="a712cb9e9f84987d" providerId="LiveId" clId="{B8F36836-D039-4669-80B2-0EBF947CD83F}" dt="2021-07-30T10:40:07.852" v="12428" actId="478"/>
          <ac:spMkLst>
            <pc:docMk/>
            <pc:sldMk cId="3053242982" sldId="366"/>
            <ac:spMk id="8" creationId="{D0AEDE8D-E226-416A-A536-6F68493E011D}"/>
          </ac:spMkLst>
        </pc:spChg>
        <pc:spChg chg="add del mod">
          <ac:chgData name="Les Jackson" userId="a712cb9e9f84987d" providerId="LiveId" clId="{B8F36836-D039-4669-80B2-0EBF947CD83F}" dt="2021-07-30T10:40:22.509" v="12432" actId="478"/>
          <ac:spMkLst>
            <pc:docMk/>
            <pc:sldMk cId="3053242982" sldId="366"/>
            <ac:spMk id="9" creationId="{80C39547-71D9-4739-A4B7-7C9A32968F33}"/>
          </ac:spMkLst>
        </pc:spChg>
        <pc:spChg chg="add del mod">
          <ac:chgData name="Les Jackson" userId="a712cb9e9f84987d" providerId="LiveId" clId="{B8F36836-D039-4669-80B2-0EBF947CD83F}" dt="2021-07-30T10:41:40.524" v="12479" actId="478"/>
          <ac:spMkLst>
            <pc:docMk/>
            <pc:sldMk cId="3053242982" sldId="366"/>
            <ac:spMk id="10" creationId="{79BDBE05-0E26-498B-B20F-4028F68B679C}"/>
          </ac:spMkLst>
        </pc:spChg>
        <pc:spChg chg="add mod">
          <ac:chgData name="Les Jackson" userId="a712cb9e9f84987d" providerId="LiveId" clId="{B8F36836-D039-4669-80B2-0EBF947CD83F}" dt="2021-07-31T08:18:25.727" v="18040" actId="115"/>
          <ac:spMkLst>
            <pc:docMk/>
            <pc:sldMk cId="3053242982" sldId="366"/>
            <ac:spMk id="13" creationId="{8370ED9B-6AEB-4EE4-91D6-2823470D35AA}"/>
          </ac:spMkLst>
        </pc:spChg>
        <pc:spChg chg="add mod">
          <ac:chgData name="Les Jackson" userId="a712cb9e9f84987d" providerId="LiveId" clId="{B8F36836-D039-4669-80B2-0EBF947CD83F}" dt="2021-07-31T08:18:25.727" v="18040" actId="115"/>
          <ac:spMkLst>
            <pc:docMk/>
            <pc:sldMk cId="3053242982" sldId="366"/>
            <ac:spMk id="14" creationId="{302DB3DF-B055-4EEE-96BA-FDF75B24798D}"/>
          </ac:spMkLst>
        </pc:spChg>
        <pc:spChg chg="add mod">
          <ac:chgData name="Les Jackson" userId="a712cb9e9f84987d" providerId="LiveId" clId="{B8F36836-D039-4669-80B2-0EBF947CD83F}" dt="2021-07-30T10:48:13.344" v="13136" actId="27636"/>
          <ac:spMkLst>
            <pc:docMk/>
            <pc:sldMk cId="3053242982" sldId="366"/>
            <ac:spMk id="15" creationId="{2C7C7FFA-E92C-4117-AB20-79CB4AF05FBB}"/>
          </ac:spMkLst>
        </pc:spChg>
        <pc:picChg chg="add mod">
          <ac:chgData name="Les Jackson" userId="a712cb9e9f84987d" providerId="LiveId" clId="{B8F36836-D039-4669-80B2-0EBF947CD83F}" dt="2021-07-30T10:41:00.719" v="12442" actId="1076"/>
          <ac:picMkLst>
            <pc:docMk/>
            <pc:sldMk cId="3053242982" sldId="366"/>
            <ac:picMk id="11" creationId="{A87B25B6-C79E-4A84-AD7E-431228C4F113}"/>
          </ac:picMkLst>
        </pc:picChg>
        <pc:picChg chg="add mod">
          <ac:chgData name="Les Jackson" userId="a712cb9e9f84987d" providerId="LiveId" clId="{B8F36836-D039-4669-80B2-0EBF947CD83F}" dt="2021-07-30T10:41:18.406" v="12447" actId="1076"/>
          <ac:picMkLst>
            <pc:docMk/>
            <pc:sldMk cId="3053242982" sldId="366"/>
            <ac:picMk id="12" creationId="{D188F54D-382F-42F4-84C8-DDFF00315867}"/>
          </ac:picMkLst>
        </pc:picChg>
      </pc:sldChg>
      <pc:sldChg chg="addSp modSp add mod modAnim modNotesTx">
        <pc:chgData name="Les Jackson" userId="a712cb9e9f84987d" providerId="LiveId" clId="{B8F36836-D039-4669-80B2-0EBF947CD83F}" dt="2021-07-31T07:56:26.094" v="15610" actId="20577"/>
        <pc:sldMkLst>
          <pc:docMk/>
          <pc:sldMk cId="1991536522" sldId="367"/>
        </pc:sldMkLst>
        <pc:spChg chg="mod">
          <ac:chgData name="Les Jackson" userId="a712cb9e9f84987d" providerId="LiveId" clId="{B8F36836-D039-4669-80B2-0EBF947CD83F}" dt="2021-07-31T07:53:54.890" v="15286" actId="20577"/>
          <ac:spMkLst>
            <pc:docMk/>
            <pc:sldMk cId="1991536522" sldId="367"/>
            <ac:spMk id="2" creationId="{00000000-0000-0000-0000-000000000000}"/>
          </ac:spMkLst>
        </pc:spChg>
        <pc:spChg chg="add mod">
          <ac:chgData name="Les Jackson" userId="a712cb9e9f84987d" providerId="LiveId" clId="{B8F36836-D039-4669-80B2-0EBF947CD83F}" dt="2021-07-31T07:56:26.094" v="15610" actId="20577"/>
          <ac:spMkLst>
            <pc:docMk/>
            <pc:sldMk cId="1991536522" sldId="367"/>
            <ac:spMk id="3" creationId="{9227DF31-30A4-4FBD-B6B2-086720459EEB}"/>
          </ac:spMkLst>
        </pc:spChg>
      </pc:sldChg>
      <pc:sldChg chg="addSp modSp add mod ord modAnim">
        <pc:chgData name="Les Jackson" userId="a712cb9e9f84987d" providerId="LiveId" clId="{B8F36836-D039-4669-80B2-0EBF947CD83F}" dt="2021-08-14T04:01:36.233" v="22930" actId="20577"/>
        <pc:sldMkLst>
          <pc:docMk/>
          <pc:sldMk cId="3012028444" sldId="368"/>
        </pc:sldMkLst>
        <pc:spChg chg="mod">
          <ac:chgData name="Les Jackson" userId="a712cb9e9f84987d" providerId="LiveId" clId="{B8F36836-D039-4669-80B2-0EBF947CD83F}" dt="2021-07-31T09:36:10.575" v="21351" actId="20577"/>
          <ac:spMkLst>
            <pc:docMk/>
            <pc:sldMk cId="3012028444" sldId="368"/>
            <ac:spMk id="2" creationId="{00000000-0000-0000-0000-000000000000}"/>
          </ac:spMkLst>
        </pc:spChg>
        <pc:spChg chg="add mod">
          <ac:chgData name="Les Jackson" userId="a712cb9e9f84987d" providerId="LiveId" clId="{B8F36836-D039-4669-80B2-0EBF947CD83F}" dt="2021-08-14T04:01:36.233" v="22930" actId="20577"/>
          <ac:spMkLst>
            <pc:docMk/>
            <pc:sldMk cId="3012028444" sldId="368"/>
            <ac:spMk id="3" creationId="{AF4DC747-43B4-4081-A962-E8C070AC784C}"/>
          </ac:spMkLst>
        </pc:spChg>
        <pc:spChg chg="add mod">
          <ac:chgData name="Les Jackson" userId="a712cb9e9f84987d" providerId="LiveId" clId="{B8F36836-D039-4669-80B2-0EBF947CD83F}" dt="2021-07-31T09:40:24.001" v="21486" actId="1076"/>
          <ac:spMkLst>
            <pc:docMk/>
            <pc:sldMk cId="3012028444" sldId="368"/>
            <ac:spMk id="4" creationId="{F72D4F9F-4698-40EF-9801-A4BFEAB19857}"/>
          </ac:spMkLst>
        </pc:spChg>
        <pc:spChg chg="add mod">
          <ac:chgData name="Les Jackson" userId="a712cb9e9f84987d" providerId="LiveId" clId="{B8F36836-D039-4669-80B2-0EBF947CD83F}" dt="2021-07-31T09:40:24.001" v="21486" actId="1076"/>
          <ac:spMkLst>
            <pc:docMk/>
            <pc:sldMk cId="3012028444" sldId="368"/>
            <ac:spMk id="5" creationId="{E8A0603D-F52D-4B0B-848B-8BCB76862C2D}"/>
          </ac:spMkLst>
        </pc:spChg>
        <pc:spChg chg="add mod">
          <ac:chgData name="Les Jackson" userId="a712cb9e9f84987d" providerId="LiveId" clId="{B8F36836-D039-4669-80B2-0EBF947CD83F}" dt="2021-07-31T09:40:29.711" v="21487" actId="207"/>
          <ac:spMkLst>
            <pc:docMk/>
            <pc:sldMk cId="3012028444" sldId="368"/>
            <ac:spMk id="6" creationId="{C79CFDBD-DD0E-428B-896D-01A518B4C144}"/>
          </ac:spMkLst>
        </pc:spChg>
        <pc:spChg chg="add mod">
          <ac:chgData name="Les Jackson" userId="a712cb9e9f84987d" providerId="LiveId" clId="{B8F36836-D039-4669-80B2-0EBF947CD83F}" dt="2021-07-31T09:40:24.001" v="21486" actId="1076"/>
          <ac:spMkLst>
            <pc:docMk/>
            <pc:sldMk cId="3012028444" sldId="368"/>
            <ac:spMk id="7" creationId="{707456E5-3FA3-498F-A186-03DCDA454442}"/>
          </ac:spMkLst>
        </pc:spChg>
        <pc:spChg chg="add mod">
          <ac:chgData name="Les Jackson" userId="a712cb9e9f84987d" providerId="LiveId" clId="{B8F36836-D039-4669-80B2-0EBF947CD83F}" dt="2021-07-31T09:40:57.218" v="21500" actId="1076"/>
          <ac:spMkLst>
            <pc:docMk/>
            <pc:sldMk cId="3012028444" sldId="368"/>
            <ac:spMk id="8" creationId="{0594847E-63D8-4952-ADD0-ED434F1157F8}"/>
          </ac:spMkLst>
        </pc:spChg>
        <pc:spChg chg="add mod">
          <ac:chgData name="Les Jackson" userId="a712cb9e9f84987d" providerId="LiveId" clId="{B8F36836-D039-4669-80B2-0EBF947CD83F}" dt="2021-07-31T09:41:01.761" v="21502" actId="1076"/>
          <ac:spMkLst>
            <pc:docMk/>
            <pc:sldMk cId="3012028444" sldId="368"/>
            <ac:spMk id="9" creationId="{BBBC63C3-2C2D-4383-B45F-36FB24945534}"/>
          </ac:spMkLst>
        </pc:spChg>
        <pc:spChg chg="add mod">
          <ac:chgData name="Les Jackson" userId="a712cb9e9f84987d" providerId="LiveId" clId="{B8F36836-D039-4669-80B2-0EBF947CD83F}" dt="2021-07-31T09:42:03.680" v="21523" actId="1076"/>
          <ac:spMkLst>
            <pc:docMk/>
            <pc:sldMk cId="3012028444" sldId="368"/>
            <ac:spMk id="12" creationId="{3091E3BA-9A7C-4B45-BF07-1ACA29457397}"/>
          </ac:spMkLst>
        </pc:spChg>
        <pc:cxnChg chg="add mod">
          <ac:chgData name="Les Jackson" userId="a712cb9e9f84987d" providerId="LiveId" clId="{B8F36836-D039-4669-80B2-0EBF947CD83F}" dt="2021-07-31T09:41:35.995" v="21514" actId="692"/>
          <ac:cxnSpMkLst>
            <pc:docMk/>
            <pc:sldMk cId="3012028444" sldId="368"/>
            <ac:cxnSpMk id="11" creationId="{D43C8DA1-BCC6-4844-B4AF-6DF313662899}"/>
          </ac:cxnSpMkLst>
        </pc:cxnChg>
      </pc:sldChg>
      <pc:sldChg chg="addSp modSp add mod">
        <pc:chgData name="Les Jackson" userId="a712cb9e9f84987d" providerId="LiveId" clId="{B8F36836-D039-4669-80B2-0EBF947CD83F}" dt="2021-08-01T06:24:30.418" v="22667" actId="1076"/>
        <pc:sldMkLst>
          <pc:docMk/>
          <pc:sldMk cId="4160370967" sldId="369"/>
        </pc:sldMkLst>
        <pc:picChg chg="add mod">
          <ac:chgData name="Les Jackson" userId="a712cb9e9f84987d" providerId="LiveId" clId="{B8F36836-D039-4669-80B2-0EBF947CD83F}" dt="2021-08-01T06:24:30.418" v="22667" actId="1076"/>
          <ac:picMkLst>
            <pc:docMk/>
            <pc:sldMk cId="4160370967" sldId="369"/>
            <ac:picMk id="4" creationId="{4B9D4A5A-F18D-4D97-9342-F3690CBF988D}"/>
          </ac:picMkLst>
        </pc:picChg>
      </pc:sldChg>
      <pc:sldChg chg="modSp add mod modAnim">
        <pc:chgData name="Les Jackson" userId="a712cb9e9f84987d" providerId="LiveId" clId="{B8F36836-D039-4669-80B2-0EBF947CD83F}" dt="2021-08-13T01:25:12.354" v="22913" actId="20577"/>
        <pc:sldMkLst>
          <pc:docMk/>
          <pc:sldMk cId="3695647196" sldId="370"/>
        </pc:sldMkLst>
        <pc:spChg chg="mod">
          <ac:chgData name="Les Jackson" userId="a712cb9e9f84987d" providerId="LiveId" clId="{B8F36836-D039-4669-80B2-0EBF947CD83F}" dt="2021-08-13T01:25:12.354" v="22913" actId="20577"/>
          <ac:spMkLst>
            <pc:docMk/>
            <pc:sldMk cId="3695647196" sldId="370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13T01:25:09.932" v="22912" actId="20577"/>
          <ac:spMkLst>
            <pc:docMk/>
            <pc:sldMk cId="3695647196" sldId="370"/>
            <ac:spMk id="3" creationId="{00000000-0000-0000-0000-000000000000}"/>
          </ac:spMkLst>
        </pc:spChg>
      </pc:sldChg>
      <pc:sldChg chg="modSp add del">
        <pc:chgData name="Les Jackson" userId="a712cb9e9f84987d" providerId="LiveId" clId="{B8F36836-D039-4669-80B2-0EBF947CD83F}" dt="2021-08-13T01:23:46.721" v="22855" actId="2696"/>
        <pc:sldMkLst>
          <pc:docMk/>
          <pc:sldMk cId="1161318471" sldId="371"/>
        </pc:sldMkLst>
        <pc:spChg chg="mod">
          <ac:chgData name="Les Jackson" userId="a712cb9e9f84987d" providerId="LiveId" clId="{B8F36836-D039-4669-80B2-0EBF947CD83F}" dt="2021-08-13T01:22:40.031" v="22839" actId="20577"/>
          <ac:spMkLst>
            <pc:docMk/>
            <pc:sldMk cId="1161318471" sldId="371"/>
            <ac:spMk id="29" creationId="{7D69B8DD-F6C7-47D3-B5B4-7FAF46418FDA}"/>
          </ac:spMkLst>
        </pc:spChg>
        <pc:spChg chg="mod">
          <ac:chgData name="Les Jackson" userId="a712cb9e9f84987d" providerId="LiveId" clId="{B8F36836-D039-4669-80B2-0EBF947CD83F}" dt="2021-08-13T01:22:51.398" v="22854" actId="20577"/>
          <ac:spMkLst>
            <pc:docMk/>
            <pc:sldMk cId="1161318471" sldId="371"/>
            <ac:spMk id="33" creationId="{49D2213D-9F3E-475A-9B1C-706215DD1929}"/>
          </ac:spMkLst>
        </pc:spChg>
      </pc:sldChg>
      <pc:sldChg chg="addSp delSp modSp add mod">
        <pc:chgData name="Les Jackson" userId="a712cb9e9f84987d" providerId="LiveId" clId="{B8F36836-D039-4669-80B2-0EBF947CD83F}" dt="2021-07-31T09:28:50.239" v="20582" actId="1076"/>
        <pc:sldMkLst>
          <pc:docMk/>
          <pc:sldMk cId="1057021540" sldId="372"/>
        </pc:sldMkLst>
        <pc:spChg chg="mod">
          <ac:chgData name="Les Jackson" userId="a712cb9e9f84987d" providerId="LiveId" clId="{B8F36836-D039-4669-80B2-0EBF947CD83F}" dt="2021-07-31T09:27:28.298" v="20574" actId="20577"/>
          <ac:spMkLst>
            <pc:docMk/>
            <pc:sldMk cId="1057021540" sldId="372"/>
            <ac:spMk id="2" creationId="{00000000-0000-0000-0000-000000000000}"/>
          </ac:spMkLst>
        </pc:spChg>
        <pc:spChg chg="del mod">
          <ac:chgData name="Les Jackson" userId="a712cb9e9f84987d" providerId="LiveId" clId="{B8F36836-D039-4669-80B2-0EBF947CD83F}" dt="2021-07-31T09:27:31.134" v="20575" actId="478"/>
          <ac:spMkLst>
            <pc:docMk/>
            <pc:sldMk cId="1057021540" sldId="372"/>
            <ac:spMk id="5" creationId="{00000000-0000-0000-0000-000000000000}"/>
          </ac:spMkLst>
        </pc:spChg>
        <pc:picChg chg="add del mod">
          <ac:chgData name="Les Jackson" userId="a712cb9e9f84987d" providerId="LiveId" clId="{B8F36836-D039-4669-80B2-0EBF947CD83F}" dt="2021-07-31T09:28:42.219" v="20579" actId="22"/>
          <ac:picMkLst>
            <pc:docMk/>
            <pc:sldMk cId="1057021540" sldId="372"/>
            <ac:picMk id="4" creationId="{38F66D11-1910-4F8C-8476-8798DC0C3649}"/>
          </ac:picMkLst>
        </pc:picChg>
        <pc:picChg chg="add mod">
          <ac:chgData name="Les Jackson" userId="a712cb9e9f84987d" providerId="LiveId" clId="{B8F36836-D039-4669-80B2-0EBF947CD83F}" dt="2021-07-31T09:28:50.239" v="20582" actId="1076"/>
          <ac:picMkLst>
            <pc:docMk/>
            <pc:sldMk cId="1057021540" sldId="372"/>
            <ac:picMk id="7" creationId="{FE5183F1-309D-45C4-82E5-D7D1A39F376E}"/>
          </ac:picMkLst>
        </pc:picChg>
      </pc:sldChg>
      <pc:sldChg chg="add">
        <pc:chgData name="Les Jackson" userId="a712cb9e9f84987d" providerId="LiveId" clId="{B8F36836-D039-4669-80B2-0EBF947CD83F}" dt="2021-07-31T03:48:20.164" v="13578"/>
        <pc:sldMkLst>
          <pc:docMk/>
          <pc:sldMk cId="2775483417" sldId="373"/>
        </pc:sldMkLst>
      </pc:sldChg>
      <pc:sldChg chg="modSp add">
        <pc:chgData name="Les Jackson" userId="a712cb9e9f84987d" providerId="LiveId" clId="{B8F36836-D039-4669-80B2-0EBF947CD83F}" dt="2021-08-13T01:24:09.110" v="22883" actId="20577"/>
        <pc:sldMkLst>
          <pc:docMk/>
          <pc:sldMk cId="2232637626" sldId="374"/>
        </pc:sldMkLst>
        <pc:spChg chg="mod">
          <ac:chgData name="Les Jackson" userId="a712cb9e9f84987d" providerId="LiveId" clId="{B8F36836-D039-4669-80B2-0EBF947CD83F}" dt="2021-08-13T01:24:01.086" v="22869" actId="20577"/>
          <ac:spMkLst>
            <pc:docMk/>
            <pc:sldMk cId="2232637626" sldId="374"/>
            <ac:spMk id="32" creationId="{63115E19-16E8-4086-BAB6-8ED836C7A395}"/>
          </ac:spMkLst>
        </pc:spChg>
        <pc:spChg chg="mod">
          <ac:chgData name="Les Jackson" userId="a712cb9e9f84987d" providerId="LiveId" clId="{B8F36836-D039-4669-80B2-0EBF947CD83F}" dt="2021-08-13T01:24:09.110" v="22883" actId="20577"/>
          <ac:spMkLst>
            <pc:docMk/>
            <pc:sldMk cId="2232637626" sldId="374"/>
            <ac:spMk id="34" creationId="{60B6710D-CD0B-4301-97EF-B63DB15B1C55}"/>
          </ac:spMkLst>
        </pc:spChg>
      </pc:sldChg>
      <pc:sldChg chg="add">
        <pc:chgData name="Les Jackson" userId="a712cb9e9f84987d" providerId="LiveId" clId="{B8F36836-D039-4669-80B2-0EBF947CD83F}" dt="2021-07-31T03:48:20.164" v="13578"/>
        <pc:sldMkLst>
          <pc:docMk/>
          <pc:sldMk cId="3089244696" sldId="375"/>
        </pc:sldMkLst>
      </pc:sldChg>
      <pc:sldChg chg="add">
        <pc:chgData name="Les Jackson" userId="a712cb9e9f84987d" providerId="LiveId" clId="{B8F36836-D039-4669-80B2-0EBF947CD83F}" dt="2021-07-31T03:48:20.164" v="13578"/>
        <pc:sldMkLst>
          <pc:docMk/>
          <pc:sldMk cId="585546318" sldId="376"/>
        </pc:sldMkLst>
      </pc:sldChg>
      <pc:sldChg chg="addSp delSp modSp add mod delAnim modAnim">
        <pc:chgData name="Les Jackson" userId="a712cb9e9f84987d" providerId="LiveId" clId="{B8F36836-D039-4669-80B2-0EBF947CD83F}" dt="2021-07-31T06:00:49.665" v="13974"/>
        <pc:sldMkLst>
          <pc:docMk/>
          <pc:sldMk cId="440060460" sldId="377"/>
        </pc:sldMkLst>
        <pc:spChg chg="mod">
          <ac:chgData name="Les Jackson" userId="a712cb9e9f84987d" providerId="LiveId" clId="{B8F36836-D039-4669-80B2-0EBF947CD83F}" dt="2021-07-31T05:52:40.571" v="13931" actId="20577"/>
          <ac:spMkLst>
            <pc:docMk/>
            <pc:sldMk cId="440060460" sldId="377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5:56:11.796" v="13966" actId="1076"/>
          <ac:spMkLst>
            <pc:docMk/>
            <pc:sldMk cId="440060460" sldId="377"/>
            <ac:spMk id="13" creationId="{E98BE157-80B5-4F3F-8EB6-AFB42F32AD8B}"/>
          </ac:spMkLst>
        </pc:spChg>
        <pc:spChg chg="mod">
          <ac:chgData name="Les Jackson" userId="a712cb9e9f84987d" providerId="LiveId" clId="{B8F36836-D039-4669-80B2-0EBF947CD83F}" dt="2021-07-31T05:57:08.296" v="13969" actId="1076"/>
          <ac:spMkLst>
            <pc:docMk/>
            <pc:sldMk cId="440060460" sldId="377"/>
            <ac:spMk id="23" creationId="{FF38CE90-C2CB-407E-8684-2196910249B5}"/>
          </ac:spMkLst>
        </pc:spChg>
        <pc:spChg chg="mod">
          <ac:chgData name="Les Jackson" userId="a712cb9e9f84987d" providerId="LiveId" clId="{B8F36836-D039-4669-80B2-0EBF947CD83F}" dt="2021-07-31T05:56:11.796" v="13966" actId="1076"/>
          <ac:spMkLst>
            <pc:docMk/>
            <pc:sldMk cId="440060460" sldId="377"/>
            <ac:spMk id="34" creationId="{981B3117-56FE-4B70-BCD2-3D9C890EA063}"/>
          </ac:spMkLst>
        </pc:spChg>
        <pc:spChg chg="del mod">
          <ac:chgData name="Les Jackson" userId="a712cb9e9f84987d" providerId="LiveId" clId="{B8F36836-D039-4669-80B2-0EBF947CD83F}" dt="2021-07-31T05:53:41.699" v="13937" actId="478"/>
          <ac:spMkLst>
            <pc:docMk/>
            <pc:sldMk cId="440060460" sldId="377"/>
            <ac:spMk id="35" creationId="{BD4A346E-4807-4096-9764-4FCE1114CBED}"/>
          </ac:spMkLst>
        </pc:spChg>
        <pc:spChg chg="del">
          <ac:chgData name="Les Jackson" userId="a712cb9e9f84987d" providerId="LiveId" clId="{B8F36836-D039-4669-80B2-0EBF947CD83F}" dt="2021-07-31T05:53:47.259" v="13940" actId="478"/>
          <ac:spMkLst>
            <pc:docMk/>
            <pc:sldMk cId="440060460" sldId="377"/>
            <ac:spMk id="38" creationId="{5BC971A2-2D00-4929-9E79-C22CA957F170}"/>
          </ac:spMkLst>
        </pc:spChg>
        <pc:spChg chg="mod">
          <ac:chgData name="Les Jackson" userId="a712cb9e9f84987d" providerId="LiveId" clId="{B8F36836-D039-4669-80B2-0EBF947CD83F}" dt="2021-07-31T05:57:08.296" v="13969" actId="1076"/>
          <ac:spMkLst>
            <pc:docMk/>
            <pc:sldMk cId="440060460" sldId="377"/>
            <ac:spMk id="39" creationId="{C25B19B4-8400-4031-9CC9-7F943B035F0E}"/>
          </ac:spMkLst>
        </pc:spChg>
        <pc:spChg chg="del">
          <ac:chgData name="Les Jackson" userId="a712cb9e9f84987d" providerId="LiveId" clId="{B8F36836-D039-4669-80B2-0EBF947CD83F}" dt="2021-07-31T05:53:46.247" v="13939" actId="478"/>
          <ac:spMkLst>
            <pc:docMk/>
            <pc:sldMk cId="440060460" sldId="377"/>
            <ac:spMk id="43" creationId="{09884162-9E21-45D8-9196-2B827F63E19C}"/>
          </ac:spMkLst>
        </pc:spChg>
        <pc:spChg chg="mod">
          <ac:chgData name="Les Jackson" userId="a712cb9e9f84987d" providerId="LiveId" clId="{B8F36836-D039-4669-80B2-0EBF947CD83F}" dt="2021-07-31T05:56:11.796" v="13966" actId="1076"/>
          <ac:spMkLst>
            <pc:docMk/>
            <pc:sldMk cId="440060460" sldId="377"/>
            <ac:spMk id="46" creationId="{9C0EFF36-0E84-4486-92FC-1DA3AA904790}"/>
          </ac:spMkLst>
        </pc:spChg>
        <pc:spChg chg="mod">
          <ac:chgData name="Les Jackson" userId="a712cb9e9f84987d" providerId="LiveId" clId="{B8F36836-D039-4669-80B2-0EBF947CD83F}" dt="2021-07-31T05:56:11.796" v="13966" actId="1076"/>
          <ac:spMkLst>
            <pc:docMk/>
            <pc:sldMk cId="440060460" sldId="377"/>
            <ac:spMk id="50" creationId="{4BC512AC-4A00-4B4D-97A7-F426DE036647}"/>
          </ac:spMkLst>
        </pc:spChg>
        <pc:spChg chg="mod">
          <ac:chgData name="Les Jackson" userId="a712cb9e9f84987d" providerId="LiveId" clId="{B8F36836-D039-4669-80B2-0EBF947CD83F}" dt="2021-07-31T05:56:11.796" v="13966" actId="1076"/>
          <ac:spMkLst>
            <pc:docMk/>
            <pc:sldMk cId="440060460" sldId="377"/>
            <ac:spMk id="55" creationId="{2E4D1A83-21D7-4F88-91D5-4A6BDB2FE6C9}"/>
          </ac:spMkLst>
        </pc:spChg>
        <pc:spChg chg="del mod">
          <ac:chgData name="Les Jackson" userId="a712cb9e9f84987d" providerId="LiveId" clId="{B8F36836-D039-4669-80B2-0EBF947CD83F}" dt="2021-07-31T05:53:26.844" v="13933" actId="478"/>
          <ac:spMkLst>
            <pc:docMk/>
            <pc:sldMk cId="440060460" sldId="377"/>
            <ac:spMk id="56" creationId="{E405D3C0-3864-41C7-BCE4-3314FE799751}"/>
          </ac:spMkLst>
        </pc:spChg>
        <pc:cxnChg chg="mod">
          <ac:chgData name="Les Jackson" userId="a712cb9e9f84987d" providerId="LiveId" clId="{B8F36836-D039-4669-80B2-0EBF947CD83F}" dt="2021-07-31T05:57:08.296" v="13969" actId="1076"/>
          <ac:cxnSpMkLst>
            <pc:docMk/>
            <pc:sldMk cId="440060460" sldId="377"/>
            <ac:cxnSpMk id="40" creationId="{E53A5F66-C464-442C-B5CA-42BE095D8F1F}"/>
          </ac:cxnSpMkLst>
        </pc:cxnChg>
        <pc:cxnChg chg="del">
          <ac:chgData name="Les Jackson" userId="a712cb9e9f84987d" providerId="LiveId" clId="{B8F36836-D039-4669-80B2-0EBF947CD83F}" dt="2021-07-31T05:53:43.662" v="13938" actId="478"/>
          <ac:cxnSpMkLst>
            <pc:docMk/>
            <pc:sldMk cId="440060460" sldId="377"/>
            <ac:cxnSpMk id="44" creationId="{07245633-6821-4E92-B844-E737EFF0DB20}"/>
          </ac:cxnSpMkLst>
        </pc:cxnChg>
        <pc:cxnChg chg="add mod">
          <ac:chgData name="Les Jackson" userId="a712cb9e9f84987d" providerId="LiveId" clId="{B8F36836-D039-4669-80B2-0EBF947CD83F}" dt="2021-07-31T05:57:40.087" v="13973" actId="14100"/>
          <ac:cxnSpMkLst>
            <pc:docMk/>
            <pc:sldMk cId="440060460" sldId="377"/>
            <ac:cxnSpMk id="45" creationId="{FDE99DFE-F3EA-4B75-BA92-C2999EF97096}"/>
          </ac:cxnSpMkLst>
        </pc:cxnChg>
        <pc:cxnChg chg="mod">
          <ac:chgData name="Les Jackson" userId="a712cb9e9f84987d" providerId="LiveId" clId="{B8F36836-D039-4669-80B2-0EBF947CD83F}" dt="2021-07-31T05:56:11.796" v="13966" actId="1076"/>
          <ac:cxnSpMkLst>
            <pc:docMk/>
            <pc:sldMk cId="440060460" sldId="377"/>
            <ac:cxnSpMk id="47" creationId="{F2D93759-E142-46FA-A089-58B9757C0E14}"/>
          </ac:cxnSpMkLst>
        </pc:cxnChg>
        <pc:cxnChg chg="mod">
          <ac:chgData name="Les Jackson" userId="a712cb9e9f84987d" providerId="LiveId" clId="{B8F36836-D039-4669-80B2-0EBF947CD83F}" dt="2021-07-31T05:56:11.796" v="13966" actId="1076"/>
          <ac:cxnSpMkLst>
            <pc:docMk/>
            <pc:sldMk cId="440060460" sldId="377"/>
            <ac:cxnSpMk id="49" creationId="{7EE641C1-7C5E-46E1-8809-007A26CE248F}"/>
          </ac:cxnSpMkLst>
        </pc:cxnChg>
        <pc:cxnChg chg="mod">
          <ac:chgData name="Les Jackson" userId="a712cb9e9f84987d" providerId="LiveId" clId="{B8F36836-D039-4669-80B2-0EBF947CD83F}" dt="2021-07-31T05:56:11.796" v="13966" actId="1076"/>
          <ac:cxnSpMkLst>
            <pc:docMk/>
            <pc:sldMk cId="440060460" sldId="377"/>
            <ac:cxnSpMk id="57" creationId="{D38BE654-FC28-40AE-B38B-FDA0B662E4CE}"/>
          </ac:cxnSpMkLst>
        </pc:cxnChg>
        <pc:cxnChg chg="del">
          <ac:chgData name="Les Jackson" userId="a712cb9e9f84987d" providerId="LiveId" clId="{B8F36836-D039-4669-80B2-0EBF947CD83F}" dt="2021-07-31T05:53:28.079" v="13934" actId="478"/>
          <ac:cxnSpMkLst>
            <pc:docMk/>
            <pc:sldMk cId="440060460" sldId="377"/>
            <ac:cxnSpMk id="60" creationId="{10FADC96-2A59-4EB8-81FA-939CA1BA5EF6}"/>
          </ac:cxnSpMkLst>
        </pc:cxnChg>
        <pc:cxnChg chg="del">
          <ac:chgData name="Les Jackson" userId="a712cb9e9f84987d" providerId="LiveId" clId="{B8F36836-D039-4669-80B2-0EBF947CD83F}" dt="2021-07-31T05:53:28.964" v="13935" actId="478"/>
          <ac:cxnSpMkLst>
            <pc:docMk/>
            <pc:sldMk cId="440060460" sldId="377"/>
            <ac:cxnSpMk id="64" creationId="{D1581D89-A4AE-4E8E-8A0B-958F0BFE7F65}"/>
          </ac:cxnSpMkLst>
        </pc:cxnChg>
        <pc:cxnChg chg="mod">
          <ac:chgData name="Les Jackson" userId="a712cb9e9f84987d" providerId="LiveId" clId="{B8F36836-D039-4669-80B2-0EBF947CD83F}" dt="2021-07-31T05:56:11.796" v="13966" actId="1076"/>
          <ac:cxnSpMkLst>
            <pc:docMk/>
            <pc:sldMk cId="440060460" sldId="377"/>
            <ac:cxnSpMk id="65" creationId="{23DC7901-98F2-474F-8674-E5F5BA244BB0}"/>
          </ac:cxnSpMkLst>
        </pc:cxnChg>
        <pc:cxnChg chg="mod">
          <ac:chgData name="Les Jackson" userId="a712cb9e9f84987d" providerId="LiveId" clId="{B8F36836-D039-4669-80B2-0EBF947CD83F}" dt="2021-07-31T05:56:54.343" v="13968" actId="14100"/>
          <ac:cxnSpMkLst>
            <pc:docMk/>
            <pc:sldMk cId="440060460" sldId="377"/>
            <ac:cxnSpMk id="76" creationId="{8B55D1E3-D518-4AA6-834C-713C94D3BAB4}"/>
          </ac:cxnSpMkLst>
        </pc:cxnChg>
        <pc:cxnChg chg="del mod">
          <ac:chgData name="Les Jackson" userId="a712cb9e9f84987d" providerId="LiveId" clId="{B8F36836-D039-4669-80B2-0EBF947CD83F}" dt="2021-07-31T05:53:49.288" v="13941" actId="478"/>
          <ac:cxnSpMkLst>
            <pc:docMk/>
            <pc:sldMk cId="440060460" sldId="377"/>
            <ac:cxnSpMk id="79" creationId="{C73A320B-5C12-45CF-BD58-5B8CDFF13D5B}"/>
          </ac:cxnSpMkLst>
        </pc:cxnChg>
      </pc:sldChg>
      <pc:sldChg chg="delSp modSp add mod delAnim">
        <pc:chgData name="Les Jackson" userId="a712cb9e9f84987d" providerId="LiveId" clId="{B8F36836-D039-4669-80B2-0EBF947CD83F}" dt="2021-07-31T05:55:30.129" v="13965" actId="1076"/>
        <pc:sldMkLst>
          <pc:docMk/>
          <pc:sldMk cId="1014487834" sldId="378"/>
        </pc:sldMkLst>
        <pc:spChg chg="mod">
          <ac:chgData name="Les Jackson" userId="a712cb9e9f84987d" providerId="LiveId" clId="{B8F36836-D039-4669-80B2-0EBF947CD83F}" dt="2021-07-31T05:54:32.888" v="13950" actId="20577"/>
          <ac:spMkLst>
            <pc:docMk/>
            <pc:sldMk cId="1014487834" sldId="378"/>
            <ac:spMk id="2" creationId="{00000000-0000-0000-0000-000000000000}"/>
          </ac:spMkLst>
        </pc:spChg>
        <pc:spChg chg="del mod">
          <ac:chgData name="Les Jackson" userId="a712cb9e9f84987d" providerId="LiveId" clId="{B8F36836-D039-4669-80B2-0EBF947CD83F}" dt="2021-07-31T05:54:48.984" v="13960" actId="478"/>
          <ac:spMkLst>
            <pc:docMk/>
            <pc:sldMk cId="1014487834" sldId="378"/>
            <ac:spMk id="22" creationId="{3C0269C5-51E3-474F-9B03-9C071673E819}"/>
          </ac:spMkLst>
        </pc:spChg>
        <pc:spChg chg="del">
          <ac:chgData name="Les Jackson" userId="a712cb9e9f84987d" providerId="LiveId" clId="{B8F36836-D039-4669-80B2-0EBF947CD83F}" dt="2021-07-31T05:54:37.514" v="13951" actId="478"/>
          <ac:spMkLst>
            <pc:docMk/>
            <pc:sldMk cId="1014487834" sldId="378"/>
            <ac:spMk id="23" creationId="{FF38CE90-C2CB-407E-8684-2196910249B5}"/>
          </ac:spMkLst>
        </pc:spChg>
        <pc:spChg chg="del">
          <ac:chgData name="Les Jackson" userId="a712cb9e9f84987d" providerId="LiveId" clId="{B8F36836-D039-4669-80B2-0EBF947CD83F}" dt="2021-07-31T05:54:41.690" v="13955" actId="478"/>
          <ac:spMkLst>
            <pc:docMk/>
            <pc:sldMk cId="1014487834" sldId="378"/>
            <ac:spMk id="39" creationId="{C25B19B4-8400-4031-9CC9-7F943B035F0E}"/>
          </ac:spMkLst>
        </pc:spChg>
        <pc:spChg chg="del mod">
          <ac:chgData name="Les Jackson" userId="a712cb9e9f84987d" providerId="LiveId" clId="{B8F36836-D039-4669-80B2-0EBF947CD83F}" dt="2021-07-31T05:54:40.743" v="13954" actId="478"/>
          <ac:spMkLst>
            <pc:docMk/>
            <pc:sldMk cId="1014487834" sldId="378"/>
            <ac:spMk id="42" creationId="{83474477-0031-47A3-969D-74A88D308D92}"/>
          </ac:spMkLst>
        </pc:spChg>
        <pc:spChg chg="del">
          <ac:chgData name="Les Jackson" userId="a712cb9e9f84987d" providerId="LiveId" clId="{B8F36836-D039-4669-80B2-0EBF947CD83F}" dt="2021-07-31T05:54:50.605" v="13961" actId="478"/>
          <ac:spMkLst>
            <pc:docMk/>
            <pc:sldMk cId="1014487834" sldId="378"/>
            <ac:spMk id="51" creationId="{B712DC28-5286-4A0C-8FD8-DB7ECB5962BF}"/>
          </ac:spMkLst>
        </pc:spChg>
        <pc:spChg chg="del">
          <ac:chgData name="Les Jackson" userId="a712cb9e9f84987d" providerId="LiveId" clId="{B8F36836-D039-4669-80B2-0EBF947CD83F}" dt="2021-07-31T05:54:45.674" v="13957" actId="478"/>
          <ac:spMkLst>
            <pc:docMk/>
            <pc:sldMk cId="1014487834" sldId="378"/>
            <ac:spMk id="54" creationId="{4535AD22-F713-4BDB-80E7-8BE47CC935E3}"/>
          </ac:spMkLst>
        </pc:spChg>
        <pc:spChg chg="del">
          <ac:chgData name="Les Jackson" userId="a712cb9e9f84987d" providerId="LiveId" clId="{B8F36836-D039-4669-80B2-0EBF947CD83F}" dt="2021-07-31T05:55:04.173" v="13962" actId="478"/>
          <ac:spMkLst>
            <pc:docMk/>
            <pc:sldMk cId="1014487834" sldId="378"/>
            <ac:spMk id="55" creationId="{2E4D1A83-21D7-4F88-91D5-4A6BDB2FE6C9}"/>
          </ac:spMkLst>
        </pc:spChg>
        <pc:spChg chg="mod">
          <ac:chgData name="Les Jackson" userId="a712cb9e9f84987d" providerId="LiveId" clId="{B8F36836-D039-4669-80B2-0EBF947CD83F}" dt="2021-07-31T05:55:30.129" v="13965" actId="1076"/>
          <ac:spMkLst>
            <pc:docMk/>
            <pc:sldMk cId="1014487834" sldId="378"/>
            <ac:spMk id="56" creationId="{E405D3C0-3864-41C7-BCE4-3314FE799751}"/>
          </ac:spMkLst>
        </pc:spChg>
        <pc:cxnChg chg="del">
          <ac:chgData name="Les Jackson" userId="a712cb9e9f84987d" providerId="LiveId" clId="{B8F36836-D039-4669-80B2-0EBF947CD83F}" dt="2021-07-31T05:54:39.079" v="13952" actId="478"/>
          <ac:cxnSpMkLst>
            <pc:docMk/>
            <pc:sldMk cId="1014487834" sldId="378"/>
            <ac:cxnSpMk id="40" creationId="{E53A5F66-C464-442C-B5CA-42BE095D8F1F}"/>
          </ac:cxnSpMkLst>
        </pc:cxnChg>
        <pc:cxnChg chg="del">
          <ac:chgData name="Les Jackson" userId="a712cb9e9f84987d" providerId="LiveId" clId="{B8F36836-D039-4669-80B2-0EBF947CD83F}" dt="2021-07-31T05:54:43.987" v="13956" actId="478"/>
          <ac:cxnSpMkLst>
            <pc:docMk/>
            <pc:sldMk cId="1014487834" sldId="378"/>
            <ac:cxnSpMk id="52" creationId="{19E9C6A4-11C3-4995-9156-41F252B8FEC2}"/>
          </ac:cxnSpMkLst>
        </pc:cxnChg>
        <pc:cxnChg chg="del">
          <ac:chgData name="Les Jackson" userId="a712cb9e9f84987d" providerId="LiveId" clId="{B8F36836-D039-4669-80B2-0EBF947CD83F}" dt="2021-07-31T05:54:46.617" v="13958" actId="478"/>
          <ac:cxnSpMkLst>
            <pc:docMk/>
            <pc:sldMk cId="1014487834" sldId="378"/>
            <ac:cxnSpMk id="53" creationId="{10D03033-A0EB-4893-98C6-8A72AEED3A59}"/>
          </ac:cxnSpMkLst>
        </pc:cxnChg>
        <pc:cxnChg chg="del">
          <ac:chgData name="Les Jackson" userId="a712cb9e9f84987d" providerId="LiveId" clId="{B8F36836-D039-4669-80B2-0EBF947CD83F}" dt="2021-07-31T05:55:05.653" v="13963" actId="478"/>
          <ac:cxnSpMkLst>
            <pc:docMk/>
            <pc:sldMk cId="1014487834" sldId="378"/>
            <ac:cxnSpMk id="57" creationId="{D38BE654-FC28-40AE-B38B-FDA0B662E4CE}"/>
          </ac:cxnSpMkLst>
        </pc:cxnChg>
        <pc:cxnChg chg="mod">
          <ac:chgData name="Les Jackson" userId="a712cb9e9f84987d" providerId="LiveId" clId="{B8F36836-D039-4669-80B2-0EBF947CD83F}" dt="2021-07-31T05:55:30.129" v="13965" actId="1076"/>
          <ac:cxnSpMkLst>
            <pc:docMk/>
            <pc:sldMk cId="1014487834" sldId="378"/>
            <ac:cxnSpMk id="60" creationId="{10FADC96-2A59-4EB8-81FA-939CA1BA5EF6}"/>
          </ac:cxnSpMkLst>
        </pc:cxnChg>
        <pc:cxnChg chg="mod">
          <ac:chgData name="Les Jackson" userId="a712cb9e9f84987d" providerId="LiveId" clId="{B8F36836-D039-4669-80B2-0EBF947CD83F}" dt="2021-07-31T05:55:30.129" v="13965" actId="1076"/>
          <ac:cxnSpMkLst>
            <pc:docMk/>
            <pc:sldMk cId="1014487834" sldId="378"/>
            <ac:cxnSpMk id="64" creationId="{D1581D89-A4AE-4E8E-8A0B-958F0BFE7F65}"/>
          </ac:cxnSpMkLst>
        </pc:cxnChg>
        <pc:cxnChg chg="del">
          <ac:chgData name="Les Jackson" userId="a712cb9e9f84987d" providerId="LiveId" clId="{B8F36836-D039-4669-80B2-0EBF947CD83F}" dt="2021-07-31T05:55:06.543" v="13964" actId="478"/>
          <ac:cxnSpMkLst>
            <pc:docMk/>
            <pc:sldMk cId="1014487834" sldId="378"/>
            <ac:cxnSpMk id="65" creationId="{23DC7901-98F2-474F-8674-E5F5BA244BB0}"/>
          </ac:cxnSpMkLst>
        </pc:cxnChg>
      </pc:sldChg>
      <pc:sldChg chg="addSp delSp modSp add del mod">
        <pc:chgData name="Les Jackson" userId="a712cb9e9f84987d" providerId="LiveId" clId="{B8F36836-D039-4669-80B2-0EBF947CD83F}" dt="2021-07-31T06:15:47.626" v="14106" actId="47"/>
        <pc:sldMkLst>
          <pc:docMk/>
          <pc:sldMk cId="668109530" sldId="379"/>
        </pc:sldMkLst>
        <pc:spChg chg="mod">
          <ac:chgData name="Les Jackson" userId="a712cb9e9f84987d" providerId="LiveId" clId="{B8F36836-D039-4669-80B2-0EBF947CD83F}" dt="2021-07-31T06:09:35.447" v="14082" actId="20577"/>
          <ac:spMkLst>
            <pc:docMk/>
            <pc:sldMk cId="668109530" sldId="379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6:09:32.229" v="14081" actId="20577"/>
          <ac:spMkLst>
            <pc:docMk/>
            <pc:sldMk cId="668109530" sldId="379"/>
            <ac:spMk id="5" creationId="{00000000-0000-0000-0000-000000000000}"/>
          </ac:spMkLst>
        </pc:spChg>
        <pc:picChg chg="add del mod">
          <ac:chgData name="Les Jackson" userId="a712cb9e9f84987d" providerId="LiveId" clId="{B8F36836-D039-4669-80B2-0EBF947CD83F}" dt="2021-07-31T06:11:05.458" v="14088" actId="931"/>
          <ac:picMkLst>
            <pc:docMk/>
            <pc:sldMk cId="668109530" sldId="379"/>
            <ac:picMk id="4" creationId="{DB38144F-5858-421C-9716-519897C66885}"/>
          </ac:picMkLst>
        </pc:picChg>
        <pc:picChg chg="add del mod">
          <ac:chgData name="Les Jackson" userId="a712cb9e9f84987d" providerId="LiveId" clId="{B8F36836-D039-4669-80B2-0EBF947CD83F}" dt="2021-07-31T06:12:19.325" v="14094" actId="478"/>
          <ac:picMkLst>
            <pc:docMk/>
            <pc:sldMk cId="668109530" sldId="379"/>
            <ac:picMk id="7" creationId="{4DEF2B4A-60C5-412E-BAF6-6DCB5809D304}"/>
          </ac:picMkLst>
        </pc:picChg>
        <pc:picChg chg="add mod">
          <ac:chgData name="Les Jackson" userId="a712cb9e9f84987d" providerId="LiveId" clId="{B8F36836-D039-4669-80B2-0EBF947CD83F}" dt="2021-07-31T06:14:31.663" v="14102" actId="1076"/>
          <ac:picMkLst>
            <pc:docMk/>
            <pc:sldMk cId="668109530" sldId="379"/>
            <ac:picMk id="9" creationId="{0FB28051-6C42-46F4-8040-41DDA64F47CD}"/>
          </ac:picMkLst>
        </pc:picChg>
        <pc:picChg chg="del">
          <ac:chgData name="Les Jackson" userId="a712cb9e9f84987d" providerId="LiveId" clId="{B8F36836-D039-4669-80B2-0EBF947CD83F}" dt="2021-07-31T06:09:38.862" v="14083" actId="478"/>
          <ac:picMkLst>
            <pc:docMk/>
            <pc:sldMk cId="668109530" sldId="379"/>
            <ac:picMk id="2050" creationId="{27486AD2-3E8D-4208-8B25-0AB8F19AFE58}"/>
          </ac:picMkLst>
        </pc:picChg>
      </pc:sldChg>
      <pc:sldChg chg="modSp add del mod">
        <pc:chgData name="Les Jackson" userId="a712cb9e9f84987d" providerId="LiveId" clId="{B8F36836-D039-4669-80B2-0EBF947CD83F}" dt="2021-07-31T06:09:11.591" v="14038" actId="2696"/>
        <pc:sldMkLst>
          <pc:docMk/>
          <pc:sldMk cId="857031073" sldId="379"/>
        </pc:sldMkLst>
        <pc:spChg chg="mod">
          <ac:chgData name="Les Jackson" userId="a712cb9e9f84987d" providerId="LiveId" clId="{B8F36836-D039-4669-80B2-0EBF947CD83F}" dt="2021-07-31T06:08:56.328" v="14037" actId="20577"/>
          <ac:spMkLst>
            <pc:docMk/>
            <pc:sldMk cId="857031073" sldId="379"/>
            <ac:spMk id="2" creationId="{00000000-0000-0000-0000-000000000000}"/>
          </ac:spMkLst>
        </pc:spChg>
      </pc:sldChg>
      <pc:sldChg chg="addSp delSp modSp add mod">
        <pc:chgData name="Les Jackson" userId="a712cb9e9f84987d" providerId="LiveId" clId="{B8F36836-D039-4669-80B2-0EBF947CD83F}" dt="2021-07-31T06:17:27.055" v="14126" actId="478"/>
        <pc:sldMkLst>
          <pc:docMk/>
          <pc:sldMk cId="1166747537" sldId="380"/>
        </pc:sldMkLst>
        <pc:spChg chg="mod">
          <ac:chgData name="Les Jackson" userId="a712cb9e9f84987d" providerId="LiveId" clId="{B8F36836-D039-4669-80B2-0EBF947CD83F}" dt="2021-07-31T06:17:22.080" v="14124" actId="20577"/>
          <ac:spMkLst>
            <pc:docMk/>
            <pc:sldMk cId="1166747537" sldId="380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7-31T06:17:27.055" v="14126" actId="478"/>
          <ac:spMkLst>
            <pc:docMk/>
            <pc:sldMk cId="1166747537" sldId="380"/>
            <ac:spMk id="4" creationId="{5313DCAD-B3D6-4841-A9F4-75EFD24EDCC1}"/>
          </ac:spMkLst>
        </pc:spChg>
        <pc:spChg chg="del">
          <ac:chgData name="Les Jackson" userId="a712cb9e9f84987d" providerId="LiveId" clId="{B8F36836-D039-4669-80B2-0EBF947CD83F}" dt="2021-07-31T06:17:24.951" v="14125" actId="478"/>
          <ac:spMkLst>
            <pc:docMk/>
            <pc:sldMk cId="1166747537" sldId="380"/>
            <ac:spMk id="5" creationId="{00000000-0000-0000-0000-000000000000}"/>
          </ac:spMkLst>
        </pc:spChg>
      </pc:sldChg>
      <pc:sldChg chg="modSp add mod">
        <pc:chgData name="Les Jackson" userId="a712cb9e9f84987d" providerId="LiveId" clId="{B8F36836-D039-4669-80B2-0EBF947CD83F}" dt="2021-07-31T06:17:39.015" v="14136" actId="20577"/>
        <pc:sldMkLst>
          <pc:docMk/>
          <pc:sldMk cId="2455896135" sldId="381"/>
        </pc:sldMkLst>
        <pc:spChg chg="mod">
          <ac:chgData name="Les Jackson" userId="a712cb9e9f84987d" providerId="LiveId" clId="{B8F36836-D039-4669-80B2-0EBF947CD83F}" dt="2021-07-31T06:17:39.015" v="14136" actId="20577"/>
          <ac:spMkLst>
            <pc:docMk/>
            <pc:sldMk cId="2455896135" sldId="381"/>
            <ac:spMk id="2" creationId="{00000000-0000-0000-0000-000000000000}"/>
          </ac:spMkLst>
        </pc:spChg>
      </pc:sldChg>
      <pc:sldChg chg="addSp delSp modSp add mod">
        <pc:chgData name="Les Jackson" userId="a712cb9e9f84987d" providerId="LiveId" clId="{B8F36836-D039-4669-80B2-0EBF947CD83F}" dt="2021-07-31T08:27:24.223" v="18751" actId="1038"/>
        <pc:sldMkLst>
          <pc:docMk/>
          <pc:sldMk cId="1565959081" sldId="382"/>
        </pc:sldMkLst>
        <pc:spChg chg="mod">
          <ac:chgData name="Les Jackson" userId="a712cb9e9f84987d" providerId="LiveId" clId="{B8F36836-D039-4669-80B2-0EBF947CD83F}" dt="2021-07-31T07:52:51.290" v="15182" actId="20577"/>
          <ac:spMkLst>
            <pc:docMk/>
            <pc:sldMk cId="1565959081" sldId="382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7:53:14.254" v="15247" actId="20577"/>
          <ac:spMkLst>
            <pc:docMk/>
            <pc:sldMk cId="1565959081" sldId="382"/>
            <ac:spMk id="5" creationId="{00000000-0000-0000-0000-000000000000}"/>
          </ac:spMkLst>
        </pc:spChg>
        <pc:picChg chg="add mod">
          <ac:chgData name="Les Jackson" userId="a712cb9e9f84987d" providerId="LiveId" clId="{B8F36836-D039-4669-80B2-0EBF947CD83F}" dt="2021-07-31T08:27:24.223" v="18751" actId="1038"/>
          <ac:picMkLst>
            <pc:docMk/>
            <pc:sldMk cId="1565959081" sldId="382"/>
            <ac:picMk id="4" creationId="{29785403-A9AD-42AD-BEA9-5857D19AFFA1}"/>
          </ac:picMkLst>
        </pc:picChg>
        <pc:picChg chg="del">
          <ac:chgData name="Les Jackson" userId="a712cb9e9f84987d" providerId="LiveId" clId="{B8F36836-D039-4669-80B2-0EBF947CD83F}" dt="2021-07-31T07:53:20.300" v="15248" actId="478"/>
          <ac:picMkLst>
            <pc:docMk/>
            <pc:sldMk cId="1565959081" sldId="382"/>
            <ac:picMk id="2050" creationId="{27486AD2-3E8D-4208-8B25-0AB8F19AFE58}"/>
          </ac:picMkLst>
        </pc:picChg>
      </pc:sldChg>
      <pc:sldChg chg="addSp modSp add mod modAnim">
        <pc:chgData name="Les Jackson" userId="a712cb9e9f84987d" providerId="LiveId" clId="{B8F36836-D039-4669-80B2-0EBF947CD83F}" dt="2021-07-31T08:29:56.583" v="18778" actId="20577"/>
        <pc:sldMkLst>
          <pc:docMk/>
          <pc:sldMk cId="3077733978" sldId="383"/>
        </pc:sldMkLst>
        <pc:spChg chg="mod">
          <ac:chgData name="Les Jackson" userId="a712cb9e9f84987d" providerId="LiveId" clId="{B8F36836-D039-4669-80B2-0EBF947CD83F}" dt="2021-07-31T07:57:02.422" v="15685" actId="20577"/>
          <ac:spMkLst>
            <pc:docMk/>
            <pc:sldMk cId="3077733978" sldId="383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8:29:56.583" v="18778" actId="20577"/>
          <ac:spMkLst>
            <pc:docMk/>
            <pc:sldMk cId="3077733978" sldId="383"/>
            <ac:spMk id="3" creationId="{9227DF31-30A4-4FBD-B6B2-086720459EEB}"/>
          </ac:spMkLst>
        </pc:spChg>
        <pc:picChg chg="add mod">
          <ac:chgData name="Les Jackson" userId="a712cb9e9f84987d" providerId="LiveId" clId="{B8F36836-D039-4669-80B2-0EBF947CD83F}" dt="2021-07-31T07:58:38.332" v="15698" actId="1076"/>
          <ac:picMkLst>
            <pc:docMk/>
            <pc:sldMk cId="3077733978" sldId="383"/>
            <ac:picMk id="1026" creationId="{FFBFD361-4F4F-4BAA-9E84-8339A4F17347}"/>
          </ac:picMkLst>
        </pc:picChg>
      </pc:sldChg>
      <pc:sldChg chg="addSp delSp modSp add mod modAnim">
        <pc:chgData name="Les Jackson" userId="a712cb9e9f84987d" providerId="LiveId" clId="{B8F36836-D039-4669-80B2-0EBF947CD83F}" dt="2021-07-31T08:30:14.480" v="18779"/>
        <pc:sldMkLst>
          <pc:docMk/>
          <pc:sldMk cId="71153356" sldId="384"/>
        </pc:sldMkLst>
        <pc:spChg chg="mod">
          <ac:chgData name="Les Jackson" userId="a712cb9e9f84987d" providerId="LiveId" clId="{B8F36836-D039-4669-80B2-0EBF947CD83F}" dt="2021-07-31T08:09:08.310" v="17248" actId="20577"/>
          <ac:spMkLst>
            <pc:docMk/>
            <pc:sldMk cId="71153356" sldId="384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8:10:02.734" v="17464" actId="20577"/>
          <ac:spMkLst>
            <pc:docMk/>
            <pc:sldMk cId="71153356" sldId="384"/>
            <ac:spMk id="3" creationId="{9227DF31-30A4-4FBD-B6B2-086720459EEB}"/>
          </ac:spMkLst>
        </pc:spChg>
        <pc:spChg chg="add mod">
          <ac:chgData name="Les Jackson" userId="a712cb9e9f84987d" providerId="LiveId" clId="{B8F36836-D039-4669-80B2-0EBF947CD83F}" dt="2021-07-31T08:11:16.142" v="17495" actId="1076"/>
          <ac:spMkLst>
            <pc:docMk/>
            <pc:sldMk cId="71153356" sldId="384"/>
            <ac:spMk id="4" creationId="{BEAEEA42-50FE-4152-9781-9CEE3AEC2BA2}"/>
          </ac:spMkLst>
        </pc:spChg>
        <pc:spChg chg="add mod">
          <ac:chgData name="Les Jackson" userId="a712cb9e9f84987d" providerId="LiveId" clId="{B8F36836-D039-4669-80B2-0EBF947CD83F}" dt="2021-07-31T08:10:37.052" v="17480" actId="20577"/>
          <ac:spMkLst>
            <pc:docMk/>
            <pc:sldMk cId="71153356" sldId="384"/>
            <ac:spMk id="5" creationId="{1D9EF32D-46EA-47EF-A708-13A6C44AE1FB}"/>
          </ac:spMkLst>
        </pc:spChg>
        <pc:spChg chg="add mod">
          <ac:chgData name="Les Jackson" userId="a712cb9e9f84987d" providerId="LiveId" clId="{B8F36836-D039-4669-80B2-0EBF947CD83F}" dt="2021-07-31T08:10:45.762" v="17484" actId="20577"/>
          <ac:spMkLst>
            <pc:docMk/>
            <pc:sldMk cId="71153356" sldId="384"/>
            <ac:spMk id="6" creationId="{6C8DD1D8-9F19-47E1-B2F6-0B7040B2AB12}"/>
          </ac:spMkLst>
        </pc:spChg>
        <pc:spChg chg="add mod">
          <ac:chgData name="Les Jackson" userId="a712cb9e9f84987d" providerId="LiveId" clId="{B8F36836-D039-4669-80B2-0EBF947CD83F}" dt="2021-07-31T08:12:11.360" v="17517" actId="1035"/>
          <ac:spMkLst>
            <pc:docMk/>
            <pc:sldMk cId="71153356" sldId="384"/>
            <ac:spMk id="7" creationId="{8922DFDE-80B7-4754-B865-3803A9863747}"/>
          </ac:spMkLst>
        </pc:spChg>
        <pc:spChg chg="add mod">
          <ac:chgData name="Les Jackson" userId="a712cb9e9f84987d" providerId="LiveId" clId="{B8F36836-D039-4669-80B2-0EBF947CD83F}" dt="2021-07-31T08:12:20.103" v="17520" actId="1076"/>
          <ac:spMkLst>
            <pc:docMk/>
            <pc:sldMk cId="71153356" sldId="384"/>
            <ac:spMk id="8" creationId="{5E59C41C-97C7-4A76-84AB-CFC60A96B1D5}"/>
          </ac:spMkLst>
        </pc:spChg>
        <pc:cxnChg chg="add mod">
          <ac:chgData name="Les Jackson" userId="a712cb9e9f84987d" providerId="LiveId" clId="{B8F36836-D039-4669-80B2-0EBF947CD83F}" dt="2021-07-31T08:11:39.811" v="17502" actId="692"/>
          <ac:cxnSpMkLst>
            <pc:docMk/>
            <pc:sldMk cId="71153356" sldId="384"/>
            <ac:cxnSpMk id="10" creationId="{2BBF4CF4-2FF4-4CA8-ADF1-3AAEA0412547}"/>
          </ac:cxnSpMkLst>
        </pc:cxnChg>
        <pc:cxnChg chg="add mod">
          <ac:chgData name="Les Jackson" userId="a712cb9e9f84987d" providerId="LiveId" clId="{B8F36836-D039-4669-80B2-0EBF947CD83F}" dt="2021-07-31T08:11:47.723" v="17505" actId="14100"/>
          <ac:cxnSpMkLst>
            <pc:docMk/>
            <pc:sldMk cId="71153356" sldId="384"/>
            <ac:cxnSpMk id="11" creationId="{D62DCEC1-F3DE-4F7D-A6A6-96FB27F10F58}"/>
          </ac:cxnSpMkLst>
        </pc:cxnChg>
        <pc:cxnChg chg="add mod">
          <ac:chgData name="Les Jackson" userId="a712cb9e9f84987d" providerId="LiveId" clId="{B8F36836-D039-4669-80B2-0EBF947CD83F}" dt="2021-07-31T08:12:11.360" v="17517" actId="1035"/>
          <ac:cxnSpMkLst>
            <pc:docMk/>
            <pc:sldMk cId="71153356" sldId="384"/>
            <ac:cxnSpMk id="14" creationId="{5275372B-A3C9-4C61-85B9-050205E34A13}"/>
          </ac:cxnSpMkLst>
        </pc:cxnChg>
        <pc:cxnChg chg="add del mod">
          <ac:chgData name="Les Jackson" userId="a712cb9e9f84987d" providerId="LiveId" clId="{B8F36836-D039-4669-80B2-0EBF947CD83F}" dt="2021-07-31T08:12:14.603" v="17518" actId="478"/>
          <ac:cxnSpMkLst>
            <pc:docMk/>
            <pc:sldMk cId="71153356" sldId="384"/>
            <ac:cxnSpMk id="17" creationId="{38CCEF1E-7F10-474D-A7CF-50E17B7B23C3}"/>
          </ac:cxnSpMkLst>
        </pc:cxnChg>
        <pc:cxnChg chg="add del mod">
          <ac:chgData name="Les Jackson" userId="a712cb9e9f84987d" providerId="LiveId" clId="{B8F36836-D039-4669-80B2-0EBF947CD83F}" dt="2021-07-31T08:12:32.727" v="17524" actId="478"/>
          <ac:cxnSpMkLst>
            <pc:docMk/>
            <pc:sldMk cId="71153356" sldId="384"/>
            <ac:cxnSpMk id="20" creationId="{A55F89BA-D64E-487F-8E62-BC00EF008757}"/>
          </ac:cxnSpMkLst>
        </pc:cxnChg>
        <pc:cxnChg chg="add mod">
          <ac:chgData name="Les Jackson" userId="a712cb9e9f84987d" providerId="LiveId" clId="{B8F36836-D039-4669-80B2-0EBF947CD83F}" dt="2021-07-31T08:12:49.118" v="17534" actId="692"/>
          <ac:cxnSpMkLst>
            <pc:docMk/>
            <pc:sldMk cId="71153356" sldId="384"/>
            <ac:cxnSpMk id="24" creationId="{16D95EBE-528B-4898-B3AE-E32CBBBE94F1}"/>
          </ac:cxnSpMkLst>
        </pc:cxnChg>
      </pc:sldChg>
      <pc:sldChg chg="modSp add mod modAnim">
        <pc:chgData name="Les Jackson" userId="a712cb9e9f84987d" providerId="LiveId" clId="{B8F36836-D039-4669-80B2-0EBF947CD83F}" dt="2021-07-31T10:03:02.880" v="21610" actId="27636"/>
        <pc:sldMkLst>
          <pc:docMk/>
          <pc:sldMk cId="1041840282" sldId="385"/>
        </pc:sldMkLst>
        <pc:spChg chg="mod">
          <ac:chgData name="Les Jackson" userId="a712cb9e9f84987d" providerId="LiveId" clId="{B8F36836-D039-4669-80B2-0EBF947CD83F}" dt="2021-07-31T08:14:12.175" v="17538" actId="20577"/>
          <ac:spMkLst>
            <pc:docMk/>
            <pc:sldMk cId="1041840282" sldId="385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10:03:02.880" v="21610" actId="27636"/>
          <ac:spMkLst>
            <pc:docMk/>
            <pc:sldMk cId="1041840282" sldId="385"/>
            <ac:spMk id="3" creationId="{9227DF31-30A4-4FBD-B6B2-086720459EEB}"/>
          </ac:spMkLst>
        </pc:spChg>
      </pc:sldChg>
      <pc:sldChg chg="addSp modSp add mod modAnim">
        <pc:chgData name="Les Jackson" userId="a712cb9e9f84987d" providerId="LiveId" clId="{B8F36836-D039-4669-80B2-0EBF947CD83F}" dt="2021-07-31T10:03:26.809" v="21659" actId="20577"/>
        <pc:sldMkLst>
          <pc:docMk/>
          <pc:sldMk cId="2746926599" sldId="386"/>
        </pc:sldMkLst>
        <pc:spChg chg="mod">
          <ac:chgData name="Les Jackson" userId="a712cb9e9f84987d" providerId="LiveId" clId="{B8F36836-D039-4669-80B2-0EBF947CD83F}" dt="2021-07-31T08:17:34.062" v="18036" actId="20577"/>
          <ac:spMkLst>
            <pc:docMk/>
            <pc:sldMk cId="2746926599" sldId="386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10:03:26.809" v="21659" actId="20577"/>
          <ac:spMkLst>
            <pc:docMk/>
            <pc:sldMk cId="2746926599" sldId="386"/>
            <ac:spMk id="3" creationId="{9227DF31-30A4-4FBD-B6B2-086720459EEB}"/>
          </ac:spMkLst>
        </pc:spChg>
        <pc:spChg chg="mod">
          <ac:chgData name="Les Jackson" userId="a712cb9e9f84987d" providerId="LiveId" clId="{B8F36836-D039-4669-80B2-0EBF947CD83F}" dt="2021-07-31T08:18:53.373" v="18041"/>
          <ac:spMkLst>
            <pc:docMk/>
            <pc:sldMk cId="2746926599" sldId="386"/>
            <ac:spMk id="5" creationId="{6A9AA24B-5CBC-4B49-835D-0326CFEC72E8}"/>
          </ac:spMkLst>
        </pc:spChg>
        <pc:spChg chg="mod">
          <ac:chgData name="Les Jackson" userId="a712cb9e9f84987d" providerId="LiveId" clId="{B8F36836-D039-4669-80B2-0EBF947CD83F}" dt="2021-07-31T08:19:08.576" v="18053" actId="20577"/>
          <ac:spMkLst>
            <pc:docMk/>
            <pc:sldMk cId="2746926599" sldId="386"/>
            <ac:spMk id="6" creationId="{09C06EB7-1C68-4714-9E37-6D851AAE3C88}"/>
          </ac:spMkLst>
        </pc:spChg>
        <pc:spChg chg="add mod">
          <ac:chgData name="Les Jackson" userId="a712cb9e9f84987d" providerId="LiveId" clId="{B8F36836-D039-4669-80B2-0EBF947CD83F}" dt="2021-07-31T08:22:07.411" v="18150" actId="1036"/>
          <ac:spMkLst>
            <pc:docMk/>
            <pc:sldMk cId="2746926599" sldId="386"/>
            <ac:spMk id="7" creationId="{C3C1D732-8EC1-480D-84F3-CE5500E18C76}"/>
          </ac:spMkLst>
        </pc:spChg>
        <pc:spChg chg="add mod">
          <ac:chgData name="Les Jackson" userId="a712cb9e9f84987d" providerId="LiveId" clId="{B8F36836-D039-4669-80B2-0EBF947CD83F}" dt="2021-07-31T08:22:07.411" v="18150" actId="1036"/>
          <ac:spMkLst>
            <pc:docMk/>
            <pc:sldMk cId="2746926599" sldId="386"/>
            <ac:spMk id="8" creationId="{04475DE8-C72D-43AD-BCE5-3A7819BF334B}"/>
          </ac:spMkLst>
        </pc:spChg>
        <pc:spChg chg="add mod">
          <ac:chgData name="Les Jackson" userId="a712cb9e9f84987d" providerId="LiveId" clId="{B8F36836-D039-4669-80B2-0EBF947CD83F}" dt="2021-07-31T08:22:01.353" v="18130" actId="1035"/>
          <ac:spMkLst>
            <pc:docMk/>
            <pc:sldMk cId="2746926599" sldId="386"/>
            <ac:spMk id="9" creationId="{2D900E9E-9368-4331-B098-47142914BB7E}"/>
          </ac:spMkLst>
        </pc:spChg>
        <pc:spChg chg="add mod">
          <ac:chgData name="Les Jackson" userId="a712cb9e9f84987d" providerId="LiveId" clId="{B8F36836-D039-4669-80B2-0EBF947CD83F}" dt="2021-07-31T08:22:07.411" v="18150" actId="1036"/>
          <ac:spMkLst>
            <pc:docMk/>
            <pc:sldMk cId="2746926599" sldId="386"/>
            <ac:spMk id="10" creationId="{DF529229-1184-42EB-AD90-5BD23FDB3E22}"/>
          </ac:spMkLst>
        </pc:spChg>
        <pc:spChg chg="add mod">
          <ac:chgData name="Les Jackson" userId="a712cb9e9f84987d" providerId="LiveId" clId="{B8F36836-D039-4669-80B2-0EBF947CD83F}" dt="2021-07-31T08:22:01.353" v="18130" actId="1035"/>
          <ac:spMkLst>
            <pc:docMk/>
            <pc:sldMk cId="2746926599" sldId="386"/>
            <ac:spMk id="11" creationId="{E89ABFC9-99A5-401E-A14B-6B39E000B244}"/>
          </ac:spMkLst>
        </pc:spChg>
        <pc:grpChg chg="add mod">
          <ac:chgData name="Les Jackson" userId="a712cb9e9f84987d" providerId="LiveId" clId="{B8F36836-D039-4669-80B2-0EBF947CD83F}" dt="2021-07-31T08:19:24.751" v="18059" actId="1076"/>
          <ac:grpSpMkLst>
            <pc:docMk/>
            <pc:sldMk cId="2746926599" sldId="386"/>
            <ac:grpSpMk id="4" creationId="{1E54FE8E-240B-4474-B096-98C67A36D1E0}"/>
          </ac:grpSpMkLst>
        </pc:grpChg>
        <pc:cxnChg chg="add mod">
          <ac:chgData name="Les Jackson" userId="a712cb9e9f84987d" providerId="LiveId" clId="{B8F36836-D039-4669-80B2-0EBF947CD83F}" dt="2021-07-31T08:22:07.411" v="18150" actId="1036"/>
          <ac:cxnSpMkLst>
            <pc:docMk/>
            <pc:sldMk cId="2746926599" sldId="386"/>
            <ac:cxnSpMk id="13" creationId="{F5D9E718-A180-4D01-B3F6-296548ACBFB8}"/>
          </ac:cxnSpMkLst>
        </pc:cxnChg>
        <pc:cxnChg chg="add mod">
          <ac:chgData name="Les Jackson" userId="a712cb9e9f84987d" providerId="LiveId" clId="{B8F36836-D039-4669-80B2-0EBF947CD83F}" dt="2021-07-31T08:22:07.411" v="18150" actId="1036"/>
          <ac:cxnSpMkLst>
            <pc:docMk/>
            <pc:sldMk cId="2746926599" sldId="386"/>
            <ac:cxnSpMk id="14" creationId="{AF162CF9-B2BB-4E9E-B1E0-0C25AABEA122}"/>
          </ac:cxnSpMkLst>
        </pc:cxnChg>
        <pc:cxnChg chg="add mod">
          <ac:chgData name="Les Jackson" userId="a712cb9e9f84987d" providerId="LiveId" clId="{B8F36836-D039-4669-80B2-0EBF947CD83F}" dt="2021-07-31T08:22:07.411" v="18150" actId="1036"/>
          <ac:cxnSpMkLst>
            <pc:docMk/>
            <pc:sldMk cId="2746926599" sldId="386"/>
            <ac:cxnSpMk id="15" creationId="{A8D2E0C0-99C2-43DE-9F79-75F2CC4502A4}"/>
          </ac:cxnSpMkLst>
        </pc:cxnChg>
        <pc:cxnChg chg="add mod">
          <ac:chgData name="Les Jackson" userId="a712cb9e9f84987d" providerId="LiveId" clId="{B8F36836-D039-4669-80B2-0EBF947CD83F}" dt="2021-07-31T08:22:01.353" v="18130" actId="1035"/>
          <ac:cxnSpMkLst>
            <pc:docMk/>
            <pc:sldMk cId="2746926599" sldId="386"/>
            <ac:cxnSpMk id="16" creationId="{36A741D2-4D5A-4C01-9CA3-60769970ABB7}"/>
          </ac:cxnSpMkLst>
        </pc:cxnChg>
        <pc:cxnChg chg="add mod">
          <ac:chgData name="Les Jackson" userId="a712cb9e9f84987d" providerId="LiveId" clId="{B8F36836-D039-4669-80B2-0EBF947CD83F}" dt="2021-07-31T08:22:01.353" v="18130" actId="1035"/>
          <ac:cxnSpMkLst>
            <pc:docMk/>
            <pc:sldMk cId="2746926599" sldId="386"/>
            <ac:cxnSpMk id="17" creationId="{77AC75D9-236F-43B5-A70B-607C326E115F}"/>
          </ac:cxnSpMkLst>
        </pc:cxnChg>
      </pc:sldChg>
      <pc:sldChg chg="addSp delSp modSp add mod delAnim modAnim">
        <pc:chgData name="Les Jackson" userId="a712cb9e9f84987d" providerId="LiveId" clId="{B8F36836-D039-4669-80B2-0EBF947CD83F}" dt="2021-07-31T10:02:17.261" v="21553"/>
        <pc:sldMkLst>
          <pc:docMk/>
          <pc:sldMk cId="183930372" sldId="387"/>
        </pc:sldMkLst>
        <pc:spChg chg="mod">
          <ac:chgData name="Les Jackson" userId="a712cb9e9f84987d" providerId="LiveId" clId="{B8F36836-D039-4669-80B2-0EBF947CD83F}" dt="2021-07-31T08:25:55.673" v="18741" actId="20577"/>
          <ac:spMkLst>
            <pc:docMk/>
            <pc:sldMk cId="183930372" sldId="387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9:19:59.010" v="20217" actId="113"/>
          <ac:spMkLst>
            <pc:docMk/>
            <pc:sldMk cId="183930372" sldId="387"/>
            <ac:spMk id="3" creationId="{9227DF31-30A4-4FBD-B6B2-086720459EEB}"/>
          </ac:spMkLst>
        </pc:spChg>
        <pc:spChg chg="del">
          <ac:chgData name="Les Jackson" userId="a712cb9e9f84987d" providerId="LiveId" clId="{B8F36836-D039-4669-80B2-0EBF947CD83F}" dt="2021-07-31T08:26:01.263" v="18742" actId="478"/>
          <ac:spMkLst>
            <pc:docMk/>
            <pc:sldMk cId="183930372" sldId="387"/>
            <ac:spMk id="7" creationId="{C3C1D732-8EC1-480D-84F3-CE5500E18C76}"/>
          </ac:spMkLst>
        </pc:spChg>
        <pc:spChg chg="del">
          <ac:chgData name="Les Jackson" userId="a712cb9e9f84987d" providerId="LiveId" clId="{B8F36836-D039-4669-80B2-0EBF947CD83F}" dt="2021-07-31T08:26:01.263" v="18742" actId="478"/>
          <ac:spMkLst>
            <pc:docMk/>
            <pc:sldMk cId="183930372" sldId="387"/>
            <ac:spMk id="8" creationId="{04475DE8-C72D-43AD-BCE5-3A7819BF334B}"/>
          </ac:spMkLst>
        </pc:spChg>
        <pc:spChg chg="del">
          <ac:chgData name="Les Jackson" userId="a712cb9e9f84987d" providerId="LiveId" clId="{B8F36836-D039-4669-80B2-0EBF947CD83F}" dt="2021-07-31T08:26:01.263" v="18742" actId="478"/>
          <ac:spMkLst>
            <pc:docMk/>
            <pc:sldMk cId="183930372" sldId="387"/>
            <ac:spMk id="9" creationId="{2D900E9E-9368-4331-B098-47142914BB7E}"/>
          </ac:spMkLst>
        </pc:spChg>
        <pc:spChg chg="del">
          <ac:chgData name="Les Jackson" userId="a712cb9e9f84987d" providerId="LiveId" clId="{B8F36836-D039-4669-80B2-0EBF947CD83F}" dt="2021-07-31T08:26:01.263" v="18742" actId="478"/>
          <ac:spMkLst>
            <pc:docMk/>
            <pc:sldMk cId="183930372" sldId="387"/>
            <ac:spMk id="10" creationId="{DF529229-1184-42EB-AD90-5BD23FDB3E22}"/>
          </ac:spMkLst>
        </pc:spChg>
        <pc:spChg chg="del">
          <ac:chgData name="Les Jackson" userId="a712cb9e9f84987d" providerId="LiveId" clId="{B8F36836-D039-4669-80B2-0EBF947CD83F}" dt="2021-07-31T08:26:01.263" v="18742" actId="478"/>
          <ac:spMkLst>
            <pc:docMk/>
            <pc:sldMk cId="183930372" sldId="387"/>
            <ac:spMk id="11" creationId="{E89ABFC9-99A5-401E-A14B-6B39E000B244}"/>
          </ac:spMkLst>
        </pc:spChg>
        <pc:spChg chg="add mod">
          <ac:chgData name="Les Jackson" userId="a712cb9e9f84987d" providerId="LiveId" clId="{B8F36836-D039-4669-80B2-0EBF947CD83F}" dt="2021-07-31T09:18:32.696" v="20021" actId="1076"/>
          <ac:spMkLst>
            <pc:docMk/>
            <pc:sldMk cId="183930372" sldId="387"/>
            <ac:spMk id="18" creationId="{B3E22852-DF53-47DD-B6AB-059ADA026227}"/>
          </ac:spMkLst>
        </pc:spChg>
        <pc:spChg chg="add mod">
          <ac:chgData name="Les Jackson" userId="a712cb9e9f84987d" providerId="LiveId" clId="{B8F36836-D039-4669-80B2-0EBF947CD83F}" dt="2021-07-31T09:18:24.168" v="20018" actId="1076"/>
          <ac:spMkLst>
            <pc:docMk/>
            <pc:sldMk cId="183930372" sldId="387"/>
            <ac:spMk id="19" creationId="{2CAFEED1-B935-4774-9557-2F5DB3537D9E}"/>
          </ac:spMkLst>
        </pc:spChg>
        <pc:spChg chg="add mod">
          <ac:chgData name="Les Jackson" userId="a712cb9e9f84987d" providerId="LiveId" clId="{B8F36836-D039-4669-80B2-0EBF947CD83F}" dt="2021-07-31T09:18:26.401" v="20019" actId="1076"/>
          <ac:spMkLst>
            <pc:docMk/>
            <pc:sldMk cId="183930372" sldId="387"/>
            <ac:spMk id="20" creationId="{9DA8101D-A542-49EB-A42B-22A927F338EF}"/>
          </ac:spMkLst>
        </pc:spChg>
        <pc:spChg chg="add mod">
          <ac:chgData name="Les Jackson" userId="a712cb9e9f84987d" providerId="LiveId" clId="{B8F36836-D039-4669-80B2-0EBF947CD83F}" dt="2021-07-31T09:18:19.608" v="20017" actId="1076"/>
          <ac:spMkLst>
            <pc:docMk/>
            <pc:sldMk cId="183930372" sldId="387"/>
            <ac:spMk id="21" creationId="{70965C01-E5FF-4D84-AFBF-67FE0A4FC26F}"/>
          </ac:spMkLst>
        </pc:spChg>
        <pc:spChg chg="add mod">
          <ac:chgData name="Les Jackson" userId="a712cb9e9f84987d" providerId="LiveId" clId="{B8F36836-D039-4669-80B2-0EBF947CD83F}" dt="2021-07-31T09:18:30.240" v="20020" actId="1076"/>
          <ac:spMkLst>
            <pc:docMk/>
            <pc:sldMk cId="183930372" sldId="387"/>
            <ac:spMk id="22" creationId="{1A59D78A-09C0-4DF5-A82F-5807EA23FB21}"/>
          </ac:spMkLst>
        </pc:spChg>
        <pc:spChg chg="add mod">
          <ac:chgData name="Les Jackson" userId="a712cb9e9f84987d" providerId="LiveId" clId="{B8F36836-D039-4669-80B2-0EBF947CD83F}" dt="2021-07-31T09:21:05.856" v="20430" actId="114"/>
          <ac:spMkLst>
            <pc:docMk/>
            <pc:sldMk cId="183930372" sldId="387"/>
            <ac:spMk id="23" creationId="{8741DE11-B5B7-478D-B3BF-CC98ADD5B6AC}"/>
          </ac:spMkLst>
        </pc:spChg>
        <pc:grpChg chg="del">
          <ac:chgData name="Les Jackson" userId="a712cb9e9f84987d" providerId="LiveId" clId="{B8F36836-D039-4669-80B2-0EBF947CD83F}" dt="2021-07-31T08:26:01.263" v="18742" actId="478"/>
          <ac:grpSpMkLst>
            <pc:docMk/>
            <pc:sldMk cId="183930372" sldId="387"/>
            <ac:grpSpMk id="4" creationId="{1E54FE8E-240B-4474-B096-98C67A36D1E0}"/>
          </ac:grpSpMkLst>
        </pc:grpChg>
        <pc:cxnChg chg="del">
          <ac:chgData name="Les Jackson" userId="a712cb9e9f84987d" providerId="LiveId" clId="{B8F36836-D039-4669-80B2-0EBF947CD83F}" dt="2021-07-31T08:26:01.263" v="18742" actId="478"/>
          <ac:cxnSpMkLst>
            <pc:docMk/>
            <pc:sldMk cId="183930372" sldId="387"/>
            <ac:cxnSpMk id="13" creationId="{F5D9E718-A180-4D01-B3F6-296548ACBFB8}"/>
          </ac:cxnSpMkLst>
        </pc:cxnChg>
        <pc:cxnChg chg="del">
          <ac:chgData name="Les Jackson" userId="a712cb9e9f84987d" providerId="LiveId" clId="{B8F36836-D039-4669-80B2-0EBF947CD83F}" dt="2021-07-31T08:26:01.263" v="18742" actId="478"/>
          <ac:cxnSpMkLst>
            <pc:docMk/>
            <pc:sldMk cId="183930372" sldId="387"/>
            <ac:cxnSpMk id="14" creationId="{AF162CF9-B2BB-4E9E-B1E0-0C25AABEA122}"/>
          </ac:cxnSpMkLst>
        </pc:cxnChg>
        <pc:cxnChg chg="del">
          <ac:chgData name="Les Jackson" userId="a712cb9e9f84987d" providerId="LiveId" clId="{B8F36836-D039-4669-80B2-0EBF947CD83F}" dt="2021-07-31T08:26:01.263" v="18742" actId="478"/>
          <ac:cxnSpMkLst>
            <pc:docMk/>
            <pc:sldMk cId="183930372" sldId="387"/>
            <ac:cxnSpMk id="15" creationId="{A8D2E0C0-99C2-43DE-9F79-75F2CC4502A4}"/>
          </ac:cxnSpMkLst>
        </pc:cxnChg>
        <pc:cxnChg chg="del">
          <ac:chgData name="Les Jackson" userId="a712cb9e9f84987d" providerId="LiveId" clId="{B8F36836-D039-4669-80B2-0EBF947CD83F}" dt="2021-07-31T08:26:01.263" v="18742" actId="478"/>
          <ac:cxnSpMkLst>
            <pc:docMk/>
            <pc:sldMk cId="183930372" sldId="387"/>
            <ac:cxnSpMk id="16" creationId="{36A741D2-4D5A-4C01-9CA3-60769970ABB7}"/>
          </ac:cxnSpMkLst>
        </pc:cxnChg>
        <pc:cxnChg chg="del">
          <ac:chgData name="Les Jackson" userId="a712cb9e9f84987d" providerId="LiveId" clId="{B8F36836-D039-4669-80B2-0EBF947CD83F}" dt="2021-07-31T08:26:01.263" v="18742" actId="478"/>
          <ac:cxnSpMkLst>
            <pc:docMk/>
            <pc:sldMk cId="183930372" sldId="387"/>
            <ac:cxnSpMk id="17" creationId="{77AC75D9-236F-43B5-A70B-607C326E115F}"/>
          </ac:cxnSpMkLst>
        </pc:cxnChg>
      </pc:sldChg>
      <pc:sldChg chg="addSp delSp modSp add mod ord">
        <pc:chgData name="Les Jackson" userId="a712cb9e9f84987d" providerId="LiveId" clId="{B8F36836-D039-4669-80B2-0EBF947CD83F}" dt="2021-08-01T06:24:24.108" v="22666" actId="1076"/>
        <pc:sldMkLst>
          <pc:docMk/>
          <pc:sldMk cId="1261024797" sldId="388"/>
        </pc:sldMkLst>
        <pc:spChg chg="mod">
          <ac:chgData name="Les Jackson" userId="a712cb9e9f84987d" providerId="LiveId" clId="{B8F36836-D039-4669-80B2-0EBF947CD83F}" dt="2021-07-31T09:36:04.983" v="21349" actId="20577"/>
          <ac:spMkLst>
            <pc:docMk/>
            <pc:sldMk cId="1261024797" sldId="388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7-31T09:23:43.278" v="20525" actId="20577"/>
          <ac:spMkLst>
            <pc:docMk/>
            <pc:sldMk cId="1261024797" sldId="388"/>
            <ac:spMk id="5" creationId="{00000000-0000-0000-0000-000000000000}"/>
          </ac:spMkLst>
        </pc:spChg>
        <pc:picChg chg="del">
          <ac:chgData name="Les Jackson" userId="a712cb9e9f84987d" providerId="LiveId" clId="{B8F36836-D039-4669-80B2-0EBF947CD83F}" dt="2021-07-31T09:23:45.719" v="20526" actId="478"/>
          <ac:picMkLst>
            <pc:docMk/>
            <pc:sldMk cId="1261024797" sldId="388"/>
            <ac:picMk id="4" creationId="{29785403-A9AD-42AD-BEA9-5857D19AFFA1}"/>
          </ac:picMkLst>
        </pc:picChg>
        <pc:picChg chg="add del mod">
          <ac:chgData name="Les Jackson" userId="a712cb9e9f84987d" providerId="LiveId" clId="{B8F36836-D039-4669-80B2-0EBF947CD83F}" dt="2021-07-31T09:25:03.883" v="20533" actId="478"/>
          <ac:picMkLst>
            <pc:docMk/>
            <pc:sldMk cId="1261024797" sldId="388"/>
            <ac:picMk id="6" creationId="{FD8B6618-CCCE-4B1A-83BC-77AF9918044B}"/>
          </ac:picMkLst>
        </pc:picChg>
        <pc:picChg chg="add del mod">
          <ac:chgData name="Les Jackson" userId="a712cb9e9f84987d" providerId="LiveId" clId="{B8F36836-D039-4669-80B2-0EBF947CD83F}" dt="2021-07-31T09:26:25.920" v="20539" actId="478"/>
          <ac:picMkLst>
            <pc:docMk/>
            <pc:sldMk cId="1261024797" sldId="388"/>
            <ac:picMk id="8" creationId="{10ED5706-5591-4370-95B6-F983D8B2A2F7}"/>
          </ac:picMkLst>
        </pc:picChg>
        <pc:picChg chg="add mod">
          <ac:chgData name="Les Jackson" userId="a712cb9e9f84987d" providerId="LiveId" clId="{B8F36836-D039-4669-80B2-0EBF947CD83F}" dt="2021-08-01T06:24:24.108" v="22666" actId="1076"/>
          <ac:picMkLst>
            <pc:docMk/>
            <pc:sldMk cId="1261024797" sldId="388"/>
            <ac:picMk id="10" creationId="{6C36C3E6-3B9B-48FE-8614-009E0BD96059}"/>
          </ac:picMkLst>
        </pc:picChg>
      </pc:sldChg>
      <pc:sldChg chg="addSp delSp modSp add mod">
        <pc:chgData name="Les Jackson" userId="a712cb9e9f84987d" providerId="LiveId" clId="{B8F36836-D039-4669-80B2-0EBF947CD83F}" dt="2021-08-01T05:33:51.716" v="21741" actId="20577"/>
        <pc:sldMkLst>
          <pc:docMk/>
          <pc:sldMk cId="3331866821" sldId="389"/>
        </pc:sldMkLst>
        <pc:spChg chg="mod">
          <ac:chgData name="Les Jackson" userId="a712cb9e9f84987d" providerId="LiveId" clId="{B8F36836-D039-4669-80B2-0EBF947CD83F}" dt="2021-08-01T05:33:51.716" v="21741" actId="20577"/>
          <ac:spMkLst>
            <pc:docMk/>
            <pc:sldMk cId="3331866821" sldId="389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8-01T05:33:44.478" v="21722" actId="20577"/>
          <ac:spMkLst>
            <pc:docMk/>
            <pc:sldMk cId="3331866821" sldId="389"/>
            <ac:spMk id="4" creationId="{F130815B-20D3-44C4-B08C-9196BF003792}"/>
          </ac:spMkLst>
        </pc:spChg>
        <pc:spChg chg="del">
          <ac:chgData name="Les Jackson" userId="a712cb9e9f84987d" providerId="LiveId" clId="{B8F36836-D039-4669-80B2-0EBF947CD83F}" dt="2021-08-01T05:33:13.129" v="21666" actId="478"/>
          <ac:spMkLst>
            <pc:docMk/>
            <pc:sldMk cId="3331866821" sldId="389"/>
            <ac:spMk id="5" creationId="{00000000-0000-0000-0000-000000000000}"/>
          </ac:spMkLst>
        </pc:spChg>
        <pc:picChg chg="del">
          <ac:chgData name="Les Jackson" userId="a712cb9e9f84987d" providerId="LiveId" clId="{B8F36836-D039-4669-80B2-0EBF947CD83F}" dt="2021-08-01T05:33:10.331" v="21665" actId="478"/>
          <ac:picMkLst>
            <pc:docMk/>
            <pc:sldMk cId="3331866821" sldId="389"/>
            <ac:picMk id="9" creationId="{0FB28051-6C42-46F4-8040-41DDA64F47CD}"/>
          </ac:picMkLst>
        </pc:picChg>
      </pc:sldChg>
      <pc:sldChg chg="addSp delSp modSp add mod delAnim">
        <pc:chgData name="Les Jackson" userId="a712cb9e9f84987d" providerId="LiveId" clId="{B8F36836-D039-4669-80B2-0EBF947CD83F}" dt="2021-08-01T05:40:30.529" v="21776" actId="2710"/>
        <pc:sldMkLst>
          <pc:docMk/>
          <pc:sldMk cId="3469495421" sldId="390"/>
        </pc:sldMkLst>
        <pc:spChg chg="mod">
          <ac:chgData name="Les Jackson" userId="a712cb9e9f84987d" providerId="LiveId" clId="{B8F36836-D039-4669-80B2-0EBF947CD83F}" dt="2021-08-01T05:40:05.708" v="21773" actId="20577"/>
          <ac:spMkLst>
            <pc:docMk/>
            <pc:sldMk cId="3469495421" sldId="390"/>
            <ac:spMk id="2" creationId="{00000000-0000-0000-0000-000000000000}"/>
          </ac:spMkLst>
        </pc:spChg>
        <pc:spChg chg="del">
          <ac:chgData name="Les Jackson" userId="a712cb9e9f84987d" providerId="LiveId" clId="{B8F36836-D039-4669-80B2-0EBF947CD83F}" dt="2021-08-01T05:39:52.648" v="21745" actId="478"/>
          <ac:spMkLst>
            <pc:docMk/>
            <pc:sldMk cId="3469495421" sldId="390"/>
            <ac:spMk id="3" creationId="{00000000-0000-0000-0000-000000000000}"/>
          </ac:spMkLst>
        </pc:spChg>
        <pc:spChg chg="add mod">
          <ac:chgData name="Les Jackson" userId="a712cb9e9f84987d" providerId="LiveId" clId="{B8F36836-D039-4669-80B2-0EBF947CD83F}" dt="2021-08-01T05:40:30.529" v="21776" actId="2710"/>
          <ac:spMkLst>
            <pc:docMk/>
            <pc:sldMk cId="3469495421" sldId="390"/>
            <ac:spMk id="5" creationId="{9DED6574-4918-4D06-BC71-AD83D96C5786}"/>
          </ac:spMkLst>
        </pc:spChg>
      </pc:sldChg>
      <pc:sldChg chg="addSp delSp modSp add mod">
        <pc:chgData name="Les Jackson" userId="a712cb9e9f84987d" providerId="LiveId" clId="{B8F36836-D039-4669-80B2-0EBF947CD83F}" dt="2021-08-01T06:06:46.207" v="21976" actId="14100"/>
        <pc:sldMkLst>
          <pc:docMk/>
          <pc:sldMk cId="2452823739" sldId="391"/>
        </pc:sldMkLst>
        <pc:spChg chg="mod">
          <ac:chgData name="Les Jackson" userId="a712cb9e9f84987d" providerId="LiveId" clId="{B8F36836-D039-4669-80B2-0EBF947CD83F}" dt="2021-08-01T06:05:55.248" v="21969" actId="20577"/>
          <ac:spMkLst>
            <pc:docMk/>
            <pc:sldMk cId="2452823739" sldId="391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01T06:05:34.818" v="21964" actId="20577"/>
          <ac:spMkLst>
            <pc:docMk/>
            <pc:sldMk cId="2452823739" sldId="391"/>
            <ac:spMk id="5" creationId="{00000000-0000-0000-0000-000000000000}"/>
          </ac:spMkLst>
        </pc:spChg>
        <pc:picChg chg="del">
          <ac:chgData name="Les Jackson" userId="a712cb9e9f84987d" providerId="LiveId" clId="{B8F36836-D039-4669-80B2-0EBF947CD83F}" dt="2021-08-01T06:05:59.088" v="21970" actId="478"/>
          <ac:picMkLst>
            <pc:docMk/>
            <pc:sldMk cId="2452823739" sldId="391"/>
            <ac:picMk id="4" creationId="{29785403-A9AD-42AD-BEA9-5857D19AFFA1}"/>
          </ac:picMkLst>
        </pc:picChg>
        <pc:picChg chg="add mod">
          <ac:chgData name="Les Jackson" userId="a712cb9e9f84987d" providerId="LiveId" clId="{B8F36836-D039-4669-80B2-0EBF947CD83F}" dt="2021-08-01T06:06:46.207" v="21976" actId="14100"/>
          <ac:picMkLst>
            <pc:docMk/>
            <pc:sldMk cId="2452823739" sldId="391"/>
            <ac:picMk id="6" creationId="{CC95B95C-078B-452C-96BE-C50FAB2A842E}"/>
          </ac:picMkLst>
        </pc:picChg>
      </pc:sldChg>
      <pc:sldChg chg="addSp delSp modSp add mod addAnim delAnim modAnim">
        <pc:chgData name="Les Jackson" userId="a712cb9e9f84987d" providerId="LiveId" clId="{B8F36836-D039-4669-80B2-0EBF947CD83F}" dt="2021-08-11T09:54:58.407" v="22823" actId="20577"/>
        <pc:sldMkLst>
          <pc:docMk/>
          <pc:sldMk cId="1713429763" sldId="392"/>
        </pc:sldMkLst>
        <pc:spChg chg="mod">
          <ac:chgData name="Les Jackson" userId="a712cb9e9f84987d" providerId="LiveId" clId="{B8F36836-D039-4669-80B2-0EBF947CD83F}" dt="2021-08-01T06:07:28.835" v="22079" actId="20577"/>
          <ac:spMkLst>
            <pc:docMk/>
            <pc:sldMk cId="1713429763" sldId="392"/>
            <ac:spMk id="2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8-01T06:13:41.521" v="22260" actId="1076"/>
          <ac:spMkLst>
            <pc:docMk/>
            <pc:sldMk cId="1713429763" sldId="392"/>
            <ac:spMk id="3" creationId="{00000000-0000-0000-0000-000000000000}"/>
          </ac:spMkLst>
        </pc:spChg>
        <pc:spChg chg="add del mod">
          <ac:chgData name="Les Jackson" userId="a712cb9e9f84987d" providerId="LiveId" clId="{B8F36836-D039-4669-80B2-0EBF947CD83F}" dt="2021-08-01T06:13:25.378" v="22254" actId="478"/>
          <ac:spMkLst>
            <pc:docMk/>
            <pc:sldMk cId="1713429763" sldId="392"/>
            <ac:spMk id="7" creationId="{B38892F4-D965-449E-AB41-CBE6DEAE538A}"/>
          </ac:spMkLst>
        </pc:spChg>
        <pc:graphicFrameChg chg="add mod modGraphic">
          <ac:chgData name="Les Jackson" userId="a712cb9e9f84987d" providerId="LiveId" clId="{B8F36836-D039-4669-80B2-0EBF947CD83F}" dt="2021-08-11T09:54:58.407" v="22823" actId="20577"/>
          <ac:graphicFrameMkLst>
            <pc:docMk/>
            <pc:sldMk cId="1713429763" sldId="392"/>
            <ac:graphicFrameMk id="8" creationId="{3E6A9CBF-269B-4A8A-821F-F73CE423FBD3}"/>
          </ac:graphicFrameMkLst>
        </pc:graphicFrameChg>
        <pc:picChg chg="add mod">
          <ac:chgData name="Les Jackson" userId="a712cb9e9f84987d" providerId="LiveId" clId="{B8F36836-D039-4669-80B2-0EBF947CD83F}" dt="2021-08-01T06:13:28.578" v="22255" actId="1076"/>
          <ac:picMkLst>
            <pc:docMk/>
            <pc:sldMk cId="1713429763" sldId="392"/>
            <ac:picMk id="5" creationId="{9EF948BE-4D49-4098-9B7B-A93CEAA9240B}"/>
          </ac:picMkLst>
        </pc:picChg>
      </pc:sldChg>
      <pc:sldChg chg="add modAnim">
        <pc:chgData name="Les Jackson" userId="a712cb9e9f84987d" providerId="LiveId" clId="{B8F36836-D039-4669-80B2-0EBF947CD83F}" dt="2021-08-02T21:48:11.625" v="22696"/>
        <pc:sldMkLst>
          <pc:docMk/>
          <pc:sldMk cId="1787470591" sldId="393"/>
        </pc:sldMkLst>
      </pc:sldChg>
      <pc:sldChg chg="add modAnim">
        <pc:chgData name="Les Jackson" userId="a712cb9e9f84987d" providerId="LiveId" clId="{B8F36836-D039-4669-80B2-0EBF947CD83F}" dt="2021-08-07T23:24:57.132" v="22698"/>
        <pc:sldMkLst>
          <pc:docMk/>
          <pc:sldMk cId="3034904665" sldId="394"/>
        </pc:sldMkLst>
      </pc:sldChg>
      <pc:sldChg chg="delSp modSp add mod delAnim modAnim">
        <pc:chgData name="Les Jackson" userId="a712cb9e9f84987d" providerId="LiveId" clId="{B8F36836-D039-4669-80B2-0EBF947CD83F}" dt="2021-08-08T02:28:55.518" v="22815" actId="14100"/>
        <pc:sldMkLst>
          <pc:docMk/>
          <pc:sldMk cId="2385138429" sldId="395"/>
        </pc:sldMkLst>
        <pc:spChg chg="mod">
          <ac:chgData name="Les Jackson" userId="a712cb9e9f84987d" providerId="LiveId" clId="{B8F36836-D039-4669-80B2-0EBF947CD83F}" dt="2021-08-08T02:28:21.210" v="22782" actId="14100"/>
          <ac:spMkLst>
            <pc:docMk/>
            <pc:sldMk cId="2385138429" sldId="395"/>
            <ac:spMk id="3" creationId="{6F409486-AF9A-43F4-A3A7-E4CD275FB9D1}"/>
          </ac:spMkLst>
        </pc:spChg>
        <pc:spChg chg="mod">
          <ac:chgData name="Les Jackson" userId="a712cb9e9f84987d" providerId="LiveId" clId="{B8F36836-D039-4669-80B2-0EBF947CD83F}" dt="2021-08-08T02:28:23.923" v="22783" actId="14100"/>
          <ac:spMkLst>
            <pc:docMk/>
            <pc:sldMk cId="2385138429" sldId="395"/>
            <ac:spMk id="4" creationId="{72C69BA2-72E6-4551-868C-E1DD31A10500}"/>
          </ac:spMkLst>
        </pc:spChg>
        <pc:spChg chg="mod">
          <ac:chgData name="Les Jackson" userId="a712cb9e9f84987d" providerId="LiveId" clId="{B8F36836-D039-4669-80B2-0EBF947CD83F}" dt="2021-08-08T02:28:17.485" v="22781" actId="1037"/>
          <ac:spMkLst>
            <pc:docMk/>
            <pc:sldMk cId="2385138429" sldId="395"/>
            <ac:spMk id="5" creationId="{59785F2B-D836-44ED-9F8B-8210CE517C14}"/>
          </ac:spMkLst>
        </pc:spChg>
        <pc:spChg chg="mod">
          <ac:chgData name="Les Jackson" userId="a712cb9e9f84987d" providerId="LiveId" clId="{B8F36836-D039-4669-80B2-0EBF947CD83F}" dt="2021-08-08T02:28:17.485" v="22781" actId="1037"/>
          <ac:spMkLst>
            <pc:docMk/>
            <pc:sldMk cId="2385138429" sldId="395"/>
            <ac:spMk id="6" creationId="{2A529E24-178C-44F5-B17D-530AF61657EA}"/>
          </ac:spMkLst>
        </pc:spChg>
        <pc:spChg chg="mod">
          <ac:chgData name="Les Jackson" userId="a712cb9e9f84987d" providerId="LiveId" clId="{B8F36836-D039-4669-80B2-0EBF947CD83F}" dt="2021-08-08T02:27:41.090" v="22712" actId="14100"/>
          <ac:spMkLst>
            <pc:docMk/>
            <pc:sldMk cId="2385138429" sldId="395"/>
            <ac:spMk id="7" creationId="{8811096F-493C-4019-B9F7-B595781280FF}"/>
          </ac:spMkLst>
        </pc:spChg>
        <pc:spChg chg="mod">
          <ac:chgData name="Les Jackson" userId="a712cb9e9f84987d" providerId="LiveId" clId="{B8F36836-D039-4669-80B2-0EBF947CD83F}" dt="2021-08-08T02:27:44.130" v="22713" actId="14100"/>
          <ac:spMkLst>
            <pc:docMk/>
            <pc:sldMk cId="2385138429" sldId="395"/>
            <ac:spMk id="8" creationId="{0928EAB0-B895-4C5C-B33D-DFC82153D78D}"/>
          </ac:spMkLst>
        </pc:spChg>
        <pc:spChg chg="mod">
          <ac:chgData name="Les Jackson" userId="a712cb9e9f84987d" providerId="LiveId" clId="{B8F36836-D039-4669-80B2-0EBF947CD83F}" dt="2021-08-08T02:28:55.518" v="22815" actId="14100"/>
          <ac:spMkLst>
            <pc:docMk/>
            <pc:sldMk cId="2385138429" sldId="395"/>
            <ac:spMk id="14" creationId="{78B433C7-7291-42FD-9B4A-66FF22370406}"/>
          </ac:spMkLst>
        </pc:spChg>
        <pc:spChg chg="mod">
          <ac:chgData name="Les Jackson" userId="a712cb9e9f84987d" providerId="LiveId" clId="{B8F36836-D039-4669-80B2-0EBF947CD83F}" dt="2021-08-08T02:28:36.588" v="22805" actId="1038"/>
          <ac:spMkLst>
            <pc:docMk/>
            <pc:sldMk cId="2385138429" sldId="395"/>
            <ac:spMk id="30" creationId="{9A82F215-FDBF-4E52-9551-68FD7196007A}"/>
          </ac:spMkLst>
        </pc:spChg>
        <pc:spChg chg="mod">
          <ac:chgData name="Les Jackson" userId="a712cb9e9f84987d" providerId="LiveId" clId="{B8F36836-D039-4669-80B2-0EBF947CD83F}" dt="2021-08-08T02:28:42.464" v="22814" actId="1038"/>
          <ac:spMkLst>
            <pc:docMk/>
            <pc:sldMk cId="2385138429" sldId="395"/>
            <ac:spMk id="31" creationId="{1E54C4EE-4BFA-49FF-B71D-CEC883A3955E}"/>
          </ac:spMkLst>
        </pc:spChg>
        <pc:spChg chg="del">
          <ac:chgData name="Les Jackson" userId="a712cb9e9f84987d" providerId="LiveId" clId="{B8F36836-D039-4669-80B2-0EBF947CD83F}" dt="2021-08-08T02:27:21.650" v="22702" actId="478"/>
          <ac:spMkLst>
            <pc:docMk/>
            <pc:sldMk cId="2385138429" sldId="395"/>
            <ac:spMk id="41" creationId="{3C847814-3A85-4337-A9B9-ECB744BB1A62}"/>
          </ac:spMkLst>
        </pc:spChg>
        <pc:spChg chg="del">
          <ac:chgData name="Les Jackson" userId="a712cb9e9f84987d" providerId="LiveId" clId="{B8F36836-D039-4669-80B2-0EBF947CD83F}" dt="2021-08-08T02:27:21.650" v="22702" actId="478"/>
          <ac:spMkLst>
            <pc:docMk/>
            <pc:sldMk cId="2385138429" sldId="395"/>
            <ac:spMk id="43" creationId="{D5048662-4445-49BE-A678-258EA5934DB8}"/>
          </ac:spMkLst>
        </pc:spChg>
        <pc:spChg chg="del">
          <ac:chgData name="Les Jackson" userId="a712cb9e9f84987d" providerId="LiveId" clId="{B8F36836-D039-4669-80B2-0EBF947CD83F}" dt="2021-08-08T02:27:28.957" v="22709" actId="478"/>
          <ac:spMkLst>
            <pc:docMk/>
            <pc:sldMk cId="2385138429" sldId="395"/>
            <ac:spMk id="44" creationId="{F8D44F5D-C07D-4371-9D60-C17358EABBF4}"/>
          </ac:spMkLst>
        </pc:spChg>
        <pc:spChg chg="del">
          <ac:chgData name="Les Jackson" userId="a712cb9e9f84987d" providerId="LiveId" clId="{B8F36836-D039-4669-80B2-0EBF947CD83F}" dt="2021-08-08T02:27:28.171" v="22708" actId="478"/>
          <ac:spMkLst>
            <pc:docMk/>
            <pc:sldMk cId="2385138429" sldId="395"/>
            <ac:spMk id="45" creationId="{9CEE8E03-6344-42B0-B47C-85C7DB58246F}"/>
          </ac:spMkLst>
        </pc:spChg>
        <pc:spChg chg="del">
          <ac:chgData name="Les Jackson" userId="a712cb9e9f84987d" providerId="LiveId" clId="{B8F36836-D039-4669-80B2-0EBF947CD83F}" dt="2021-08-08T02:27:21.650" v="22702" actId="478"/>
          <ac:spMkLst>
            <pc:docMk/>
            <pc:sldMk cId="2385138429" sldId="395"/>
            <ac:spMk id="46" creationId="{EEC4A28B-55E1-4EED-88E3-52026BF9DD3F}"/>
          </ac:spMkLst>
        </pc:spChg>
        <pc:spChg chg="del">
          <ac:chgData name="Les Jackson" userId="a712cb9e9f84987d" providerId="LiveId" clId="{B8F36836-D039-4669-80B2-0EBF947CD83F}" dt="2021-08-08T02:27:29.509" v="22710" actId="478"/>
          <ac:spMkLst>
            <pc:docMk/>
            <pc:sldMk cId="2385138429" sldId="395"/>
            <ac:spMk id="47" creationId="{B68042BE-7B4F-4227-A3DA-5647268197DE}"/>
          </ac:spMkLst>
        </pc:spChg>
        <pc:spChg chg="del">
          <ac:chgData name="Les Jackson" userId="a712cb9e9f84987d" providerId="LiveId" clId="{B8F36836-D039-4669-80B2-0EBF947CD83F}" dt="2021-08-08T02:27:21.650" v="22702" actId="478"/>
          <ac:spMkLst>
            <pc:docMk/>
            <pc:sldMk cId="2385138429" sldId="395"/>
            <ac:spMk id="48" creationId="{A8BC98F2-759D-4AD2-9F32-44C16EEF8FB2}"/>
          </ac:spMkLst>
        </pc:spChg>
        <pc:spChg chg="del">
          <ac:chgData name="Les Jackson" userId="a712cb9e9f84987d" providerId="LiveId" clId="{B8F36836-D039-4669-80B2-0EBF947CD83F}" dt="2021-08-08T02:27:21.650" v="22702" actId="478"/>
          <ac:spMkLst>
            <pc:docMk/>
            <pc:sldMk cId="2385138429" sldId="395"/>
            <ac:spMk id="49" creationId="{087B96AA-DD2C-48C6-92F2-DCBD6DA6E94C}"/>
          </ac:spMkLst>
        </pc:spChg>
        <pc:spChg chg="del mod">
          <ac:chgData name="Les Jackson" userId="a712cb9e9f84987d" providerId="LiveId" clId="{B8F36836-D039-4669-80B2-0EBF947CD83F}" dt="2021-08-08T02:27:27.273" v="22707" actId="478"/>
          <ac:spMkLst>
            <pc:docMk/>
            <pc:sldMk cId="2385138429" sldId="395"/>
            <ac:spMk id="50" creationId="{CD4C4846-0AED-4DEB-AB89-7A1573135283}"/>
          </ac:spMkLst>
        </pc:spChg>
        <pc:spChg chg="del">
          <ac:chgData name="Les Jackson" userId="a712cb9e9f84987d" providerId="LiveId" clId="{B8F36836-D039-4669-80B2-0EBF947CD83F}" dt="2021-08-08T02:27:14.559" v="22701" actId="478"/>
          <ac:spMkLst>
            <pc:docMk/>
            <pc:sldMk cId="2385138429" sldId="395"/>
            <ac:spMk id="58" creationId="{26C94E9F-77A9-4EA6-AE93-60B5ED5CC944}"/>
          </ac:spMkLst>
        </pc:spChg>
        <pc:grpChg chg="mod">
          <ac:chgData name="Les Jackson" userId="a712cb9e9f84987d" providerId="LiveId" clId="{B8F36836-D039-4669-80B2-0EBF947CD83F}" dt="2021-08-08T02:27:37.562" v="22711" actId="14100"/>
          <ac:grpSpMkLst>
            <pc:docMk/>
            <pc:sldMk cId="2385138429" sldId="395"/>
            <ac:grpSpMk id="60" creationId="{8C8F5506-07CE-4221-A58B-2037DAD19C61}"/>
          </ac:grpSpMkLst>
        </pc:grpChg>
        <pc:picChg chg="del">
          <ac:chgData name="Les Jackson" userId="a712cb9e9f84987d" providerId="LiveId" clId="{B8F36836-D039-4669-80B2-0EBF947CD83F}" dt="2021-08-08T02:27:11.188" v="22700" actId="478"/>
          <ac:picMkLst>
            <pc:docMk/>
            <pc:sldMk cId="2385138429" sldId="395"/>
            <ac:picMk id="1026" creationId="{27C6A699-17D3-485A-ABD3-D130F9E0EFEB}"/>
          </ac:picMkLst>
        </pc:picChg>
        <pc:cxnChg chg="mod">
          <ac:chgData name="Les Jackson" userId="a712cb9e9f84987d" providerId="LiveId" clId="{B8F36836-D039-4669-80B2-0EBF947CD83F}" dt="2021-08-08T02:28:36.588" v="22805" actId="1038"/>
          <ac:cxnSpMkLst>
            <pc:docMk/>
            <pc:sldMk cId="2385138429" sldId="395"/>
            <ac:cxnSpMk id="33" creationId="{C28603D2-A759-4F25-8461-5DF094A43D1B}"/>
          </ac:cxnSpMkLst>
        </pc:cxnChg>
        <pc:cxnChg chg="mod">
          <ac:chgData name="Les Jackson" userId="a712cb9e9f84987d" providerId="LiveId" clId="{B8F36836-D039-4669-80B2-0EBF947CD83F}" dt="2021-08-08T02:28:42.464" v="22814" actId="1038"/>
          <ac:cxnSpMkLst>
            <pc:docMk/>
            <pc:sldMk cId="2385138429" sldId="395"/>
            <ac:cxnSpMk id="35" creationId="{40C036A6-A95B-4D19-BFF7-0DDDBEBDC0D7}"/>
          </ac:cxnSpMkLst>
        </pc:cxnChg>
        <pc:cxnChg chg="del">
          <ac:chgData name="Les Jackson" userId="a712cb9e9f84987d" providerId="LiveId" clId="{B8F36836-D039-4669-80B2-0EBF947CD83F}" dt="2021-08-08T02:27:25.354" v="22705" actId="478"/>
          <ac:cxnSpMkLst>
            <pc:docMk/>
            <pc:sldMk cId="2385138429" sldId="395"/>
            <ac:cxnSpMk id="51" creationId="{6982FF33-AE15-4394-8636-EAC2741F6914}"/>
          </ac:cxnSpMkLst>
        </pc:cxnChg>
        <pc:cxnChg chg="del">
          <ac:chgData name="Les Jackson" userId="a712cb9e9f84987d" providerId="LiveId" clId="{B8F36836-D039-4669-80B2-0EBF947CD83F}" dt="2021-08-08T02:27:23.501" v="22703" actId="478"/>
          <ac:cxnSpMkLst>
            <pc:docMk/>
            <pc:sldMk cId="2385138429" sldId="395"/>
            <ac:cxnSpMk id="52" creationId="{ABAEE6E4-56D9-4A31-9504-B129A5C1C658}"/>
          </ac:cxnSpMkLst>
        </pc:cxnChg>
        <pc:cxnChg chg="del">
          <ac:chgData name="Les Jackson" userId="a712cb9e9f84987d" providerId="LiveId" clId="{B8F36836-D039-4669-80B2-0EBF947CD83F}" dt="2021-08-08T02:27:24.463" v="22704" actId="478"/>
          <ac:cxnSpMkLst>
            <pc:docMk/>
            <pc:sldMk cId="2385138429" sldId="395"/>
            <ac:cxnSpMk id="53" creationId="{A2100061-19E9-44D2-86D2-095FE14F0CA2}"/>
          </ac:cxnSpMkLst>
        </pc:cxnChg>
        <pc:cxnChg chg="del mod">
          <ac:chgData name="Les Jackson" userId="a712cb9e9f84987d" providerId="LiveId" clId="{B8F36836-D039-4669-80B2-0EBF947CD83F}" dt="2021-08-08T02:28:28.398" v="22784" actId="478"/>
          <ac:cxnSpMkLst>
            <pc:docMk/>
            <pc:sldMk cId="2385138429" sldId="395"/>
            <ac:cxnSpMk id="54" creationId="{FD1493D6-AD06-44A8-B390-4EE71426ADD1}"/>
          </ac:cxnSpMkLst>
        </pc:cxnChg>
      </pc:sldChg>
      <pc:sldChg chg="modSp add mod">
        <pc:chgData name="Les Jackson" userId="a712cb9e9f84987d" providerId="LiveId" clId="{B8F36836-D039-4669-80B2-0EBF947CD83F}" dt="2021-08-21T23:11:09.316" v="24985" actId="20577"/>
        <pc:sldMkLst>
          <pc:docMk/>
          <pc:sldMk cId="1097404697" sldId="396"/>
        </pc:sldMkLst>
        <pc:spChg chg="mod">
          <ac:chgData name="Les Jackson" userId="a712cb9e9f84987d" providerId="LiveId" clId="{B8F36836-D039-4669-80B2-0EBF947CD83F}" dt="2021-08-21T23:07:22.348" v="24301" actId="20577"/>
          <ac:spMkLst>
            <pc:docMk/>
            <pc:sldMk cId="1097404697" sldId="396"/>
            <ac:spMk id="6" creationId="{FBCF3488-3031-498B-A710-F881309910B8}"/>
          </ac:spMkLst>
        </pc:spChg>
        <pc:spChg chg="mod">
          <ac:chgData name="Les Jackson" userId="a712cb9e9f84987d" providerId="LiveId" clId="{B8F36836-D039-4669-80B2-0EBF947CD83F}" dt="2021-08-21T23:10:11.575" v="24764" actId="20577"/>
          <ac:spMkLst>
            <pc:docMk/>
            <pc:sldMk cId="1097404697" sldId="396"/>
            <ac:spMk id="7" creationId="{90624A66-7107-4E2E-8C34-DE1F12A511CA}"/>
          </ac:spMkLst>
        </pc:spChg>
        <pc:spChg chg="mod">
          <ac:chgData name="Les Jackson" userId="a712cb9e9f84987d" providerId="LiveId" clId="{B8F36836-D039-4669-80B2-0EBF947CD83F}" dt="2021-08-21T23:11:09.316" v="24985" actId="20577"/>
          <ac:spMkLst>
            <pc:docMk/>
            <pc:sldMk cId="1097404697" sldId="396"/>
            <ac:spMk id="8" creationId="{5285DD94-D9FB-4BA9-B734-B4CC7AFA8191}"/>
          </ac:spMkLst>
        </pc:spChg>
      </pc:sldChg>
      <pc:sldChg chg="add del">
        <pc:chgData name="Les Jackson" userId="a712cb9e9f84987d" providerId="LiveId" clId="{B8F36836-D039-4669-80B2-0EBF947CD83F}" dt="2021-08-21T22:58:54.917" v="23288" actId="47"/>
        <pc:sldMkLst>
          <pc:docMk/>
          <pc:sldMk cId="3632725623" sldId="396"/>
        </pc:sldMkLst>
      </pc:sldChg>
      <pc:sldChg chg="add del">
        <pc:chgData name="Les Jackson" userId="a712cb9e9f84987d" providerId="LiveId" clId="{B8F36836-D039-4669-80B2-0EBF947CD83F}" dt="2021-08-21T22:58:56.870" v="23289" actId="47"/>
        <pc:sldMkLst>
          <pc:docMk/>
          <pc:sldMk cId="1108848718" sldId="397"/>
        </pc:sldMkLst>
      </pc:sldChg>
      <pc:sldChg chg="modSp add mod">
        <pc:chgData name="Les Jackson" userId="a712cb9e9f84987d" providerId="LiveId" clId="{B8F36836-D039-4669-80B2-0EBF947CD83F}" dt="2021-08-21T23:17:35.012" v="26138" actId="20577"/>
        <pc:sldMkLst>
          <pc:docMk/>
          <pc:sldMk cId="3839515113" sldId="397"/>
        </pc:sldMkLst>
        <pc:spChg chg="mod">
          <ac:chgData name="Les Jackson" userId="a712cb9e9f84987d" providerId="LiveId" clId="{B8F36836-D039-4669-80B2-0EBF947CD83F}" dt="2021-08-21T23:13:39.627" v="25331" actId="20577"/>
          <ac:spMkLst>
            <pc:docMk/>
            <pc:sldMk cId="3839515113" sldId="397"/>
            <ac:spMk id="6" creationId="{FBCF3488-3031-498B-A710-F881309910B8}"/>
          </ac:spMkLst>
        </pc:spChg>
        <pc:spChg chg="mod">
          <ac:chgData name="Les Jackson" userId="a712cb9e9f84987d" providerId="LiveId" clId="{B8F36836-D039-4669-80B2-0EBF947CD83F}" dt="2021-08-21T23:15:32.039" v="25672" actId="20577"/>
          <ac:spMkLst>
            <pc:docMk/>
            <pc:sldMk cId="3839515113" sldId="397"/>
            <ac:spMk id="7" creationId="{90624A66-7107-4E2E-8C34-DE1F12A511CA}"/>
          </ac:spMkLst>
        </pc:spChg>
        <pc:spChg chg="mod">
          <ac:chgData name="Les Jackson" userId="a712cb9e9f84987d" providerId="LiveId" clId="{B8F36836-D039-4669-80B2-0EBF947CD83F}" dt="2021-08-21T23:17:35.012" v="26138" actId="20577"/>
          <ac:spMkLst>
            <pc:docMk/>
            <pc:sldMk cId="3839515113" sldId="397"/>
            <ac:spMk id="8" creationId="{5285DD94-D9FB-4BA9-B734-B4CC7AFA8191}"/>
          </ac:spMkLst>
        </pc:spChg>
      </pc:sldChg>
      <pc:sldChg chg="modSp add mod modAnim">
        <pc:chgData name="Les Jackson" userId="a712cb9e9f84987d" providerId="LiveId" clId="{B8F36836-D039-4669-80B2-0EBF947CD83F}" dt="2021-08-21T23:33:18.995" v="26985" actId="20577"/>
        <pc:sldMkLst>
          <pc:docMk/>
          <pc:sldMk cId="109289892" sldId="398"/>
        </pc:sldMkLst>
        <pc:spChg chg="mod">
          <ac:chgData name="Les Jackson" userId="a712cb9e9f84987d" providerId="LiveId" clId="{B8F36836-D039-4669-80B2-0EBF947CD83F}" dt="2021-08-21T23:27:35.341" v="26576" actId="20577"/>
          <ac:spMkLst>
            <pc:docMk/>
            <pc:sldMk cId="109289892" sldId="398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21T23:33:18.995" v="26985" actId="20577"/>
          <ac:spMkLst>
            <pc:docMk/>
            <pc:sldMk cId="109289892" sldId="398"/>
            <ac:spMk id="3" creationId="{00000000-0000-0000-0000-000000000000}"/>
          </ac:spMkLst>
        </pc:spChg>
      </pc:sldChg>
      <pc:sldChg chg="modSp add mod modAnim">
        <pc:chgData name="Les Jackson" userId="a712cb9e9f84987d" providerId="LiveId" clId="{B8F36836-D039-4669-80B2-0EBF947CD83F}" dt="2021-08-21T23:37:29.114" v="27314" actId="20577"/>
        <pc:sldMkLst>
          <pc:docMk/>
          <pc:sldMk cId="1757683386" sldId="399"/>
        </pc:sldMkLst>
        <pc:spChg chg="mod">
          <ac:chgData name="Les Jackson" userId="a712cb9e9f84987d" providerId="LiveId" clId="{B8F36836-D039-4669-80B2-0EBF947CD83F}" dt="2021-08-21T23:35:24.375" v="27035" actId="20577"/>
          <ac:spMkLst>
            <pc:docMk/>
            <pc:sldMk cId="1757683386" sldId="399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21T23:37:29.114" v="27314" actId="20577"/>
          <ac:spMkLst>
            <pc:docMk/>
            <pc:sldMk cId="1757683386" sldId="399"/>
            <ac:spMk id="3" creationId="{00000000-0000-0000-0000-000000000000}"/>
          </ac:spMkLst>
        </pc:spChg>
      </pc:sldChg>
      <pc:sldChg chg="modSp add mod modAnim">
        <pc:chgData name="Les Jackson" userId="a712cb9e9f84987d" providerId="LiveId" clId="{B8F36836-D039-4669-80B2-0EBF947CD83F}" dt="2021-08-21T23:54:02.862" v="27816" actId="20577"/>
        <pc:sldMkLst>
          <pc:docMk/>
          <pc:sldMk cId="2047669667" sldId="400"/>
        </pc:sldMkLst>
        <pc:spChg chg="mod">
          <ac:chgData name="Les Jackson" userId="a712cb9e9f84987d" providerId="LiveId" clId="{B8F36836-D039-4669-80B2-0EBF947CD83F}" dt="2021-08-21T23:51:30.964" v="27354" actId="20577"/>
          <ac:spMkLst>
            <pc:docMk/>
            <pc:sldMk cId="2047669667" sldId="400"/>
            <ac:spMk id="2" creationId="{00000000-0000-0000-0000-000000000000}"/>
          </ac:spMkLst>
        </pc:spChg>
        <pc:spChg chg="mod">
          <ac:chgData name="Les Jackson" userId="a712cb9e9f84987d" providerId="LiveId" clId="{B8F36836-D039-4669-80B2-0EBF947CD83F}" dt="2021-08-21T23:54:02.862" v="27816" actId="20577"/>
          <ac:spMkLst>
            <pc:docMk/>
            <pc:sldMk cId="2047669667" sldId="400"/>
            <ac:spMk id="3" creationId="{00000000-0000-0000-0000-000000000000}"/>
          </ac:spMkLst>
        </pc:spChg>
      </pc:sldChg>
      <pc:sldChg chg="addSp delSp modSp add del mod">
        <pc:chgData name="Les Jackson" userId="a712cb9e9f84987d" providerId="LiveId" clId="{B8F36836-D039-4669-80B2-0EBF947CD83F}" dt="2021-08-21T23:53:09.109" v="27774" actId="47"/>
        <pc:sldMkLst>
          <pc:docMk/>
          <pc:sldMk cId="301240787" sldId="401"/>
        </pc:sldMkLst>
        <pc:spChg chg="del">
          <ac:chgData name="Les Jackson" userId="a712cb9e9f84987d" providerId="LiveId" clId="{B8F36836-D039-4669-80B2-0EBF947CD83F}" dt="2021-08-21T23:53:03.267" v="27773" actId="478"/>
          <ac:spMkLst>
            <pc:docMk/>
            <pc:sldMk cId="301240787" sldId="401"/>
            <ac:spMk id="2" creationId="{00000000-0000-0000-0000-000000000000}"/>
          </ac:spMkLst>
        </pc:spChg>
        <pc:spChg chg="add mod">
          <ac:chgData name="Les Jackson" userId="a712cb9e9f84987d" providerId="LiveId" clId="{B8F36836-D039-4669-80B2-0EBF947CD83F}" dt="2021-08-21T23:53:03.267" v="27773" actId="478"/>
          <ac:spMkLst>
            <pc:docMk/>
            <pc:sldMk cId="301240787" sldId="401"/>
            <ac:spMk id="5" creationId="{12F3D0E8-8429-428A-93F5-AD43B69B5151}"/>
          </ac:spMkLst>
        </pc:spChg>
      </pc:sldChg>
      <pc:sldChg chg="modSp add mod">
        <pc:chgData name="Les Jackson" userId="a712cb9e9f84987d" providerId="LiveId" clId="{B8F36836-D039-4669-80B2-0EBF947CD83F}" dt="2021-08-21T23:53:21.134" v="27798" actId="20577"/>
        <pc:sldMkLst>
          <pc:docMk/>
          <pc:sldMk cId="3318820003" sldId="401"/>
        </pc:sldMkLst>
        <pc:spChg chg="mod">
          <ac:chgData name="Les Jackson" userId="a712cb9e9f84987d" providerId="LiveId" clId="{B8F36836-D039-4669-80B2-0EBF947CD83F}" dt="2021-08-21T23:53:21.134" v="27798" actId="20577"/>
          <ac:spMkLst>
            <pc:docMk/>
            <pc:sldMk cId="3318820003" sldId="401"/>
            <ac:spMk id="2" creationId="{00000000-0000-0000-0000-000000000000}"/>
          </ac:spMkLst>
        </pc:spChg>
      </pc:sldChg>
    </pc:docChg>
  </pc:docChgLst>
  <pc:docChgLst>
    <pc:chgData name="Les Jackson" userId="a712cb9e9f84987d" providerId="LiveId" clId="{F53A726C-7016-48B5-A847-76E340959BA8}"/>
    <pc:docChg chg="undo custSel addSld delSld modSld sldOrd">
      <pc:chgData name="Les Jackson" userId="a712cb9e9f84987d" providerId="LiveId" clId="{F53A726C-7016-48B5-A847-76E340959BA8}" dt="2019-01-23T00:58:19.730" v="4201" actId="27636"/>
      <pc:docMkLst>
        <pc:docMk/>
      </pc:docMkLst>
      <pc:sldChg chg="delSp modSp modAnim">
        <pc:chgData name="Les Jackson" userId="a712cb9e9f84987d" providerId="LiveId" clId="{F53A726C-7016-48B5-A847-76E340959BA8}" dt="2019-01-23T00:58:19.730" v="4201" actId="27636"/>
        <pc:sldMkLst>
          <pc:docMk/>
          <pc:sldMk cId="1298471318" sldId="258"/>
        </pc:sldMkLst>
        <pc:spChg chg="mod">
          <ac:chgData name="Les Jackson" userId="a712cb9e9f84987d" providerId="LiveId" clId="{F53A726C-7016-48B5-A847-76E340959BA8}" dt="2019-01-23T00:58:19.730" v="4201" actId="27636"/>
          <ac:spMkLst>
            <pc:docMk/>
            <pc:sldMk cId="1298471318" sldId="258"/>
            <ac:spMk id="3" creationId="{00000000-0000-0000-0000-000000000000}"/>
          </ac:spMkLst>
        </pc:spChg>
        <pc:picChg chg="del">
          <ac:chgData name="Les Jackson" userId="a712cb9e9f84987d" providerId="LiveId" clId="{F53A726C-7016-48B5-A847-76E340959BA8}" dt="2019-01-09T09:38:18.809" v="2743" actId="478"/>
          <ac:picMkLst>
            <pc:docMk/>
            <pc:sldMk cId="1298471318" sldId="258"/>
            <ac:picMk id="4" creationId="{00000000-0000-0000-0000-000000000000}"/>
          </ac:picMkLst>
        </pc:picChg>
      </pc:sldChg>
      <pc:sldChg chg="addSp delSp modSp modAnim">
        <pc:chgData name="Les Jackson" userId="a712cb9e9f84987d" providerId="LiveId" clId="{F53A726C-7016-48B5-A847-76E340959BA8}" dt="2019-01-09T09:47:19.749" v="3149"/>
        <pc:sldMkLst>
          <pc:docMk/>
          <pc:sldMk cId="3274536087" sldId="259"/>
        </pc:sldMkLst>
        <pc:spChg chg="mod">
          <ac:chgData name="Les Jackson" userId="a712cb9e9f84987d" providerId="LiveId" clId="{F53A726C-7016-48B5-A847-76E340959BA8}" dt="2018-12-24T06:50:17.985" v="1953" actId="20577"/>
          <ac:spMkLst>
            <pc:docMk/>
            <pc:sldMk cId="3274536087" sldId="259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8-12-24T06:52:09.939" v="2095" actId="20577"/>
          <ac:spMkLst>
            <pc:docMk/>
            <pc:sldMk cId="3274536087" sldId="259"/>
            <ac:spMk id="3" creationId="{00000000-0000-0000-0000-000000000000}"/>
          </ac:spMkLst>
        </pc:spChg>
        <pc:picChg chg="del">
          <ac:chgData name="Les Jackson" userId="a712cb9e9f84987d" providerId="LiveId" clId="{F53A726C-7016-48B5-A847-76E340959BA8}" dt="2019-01-09T09:38:21.039" v="2744" actId="478"/>
          <ac:picMkLst>
            <pc:docMk/>
            <pc:sldMk cId="3274536087" sldId="259"/>
            <ac:picMk id="4" creationId="{00000000-0000-0000-0000-000000000000}"/>
          </ac:picMkLst>
        </pc:picChg>
        <pc:picChg chg="add del mod">
          <ac:chgData name="Les Jackson" userId="a712cb9e9f84987d" providerId="LiveId" clId="{F53A726C-7016-48B5-A847-76E340959BA8}" dt="2019-01-09T09:47:19.749" v="3149"/>
          <ac:picMkLst>
            <pc:docMk/>
            <pc:sldMk cId="3274536087" sldId="259"/>
            <ac:picMk id="6" creationId="{BD5C756C-5F8A-4CE5-853B-D4FA33FAA853}"/>
          </ac:picMkLst>
        </pc:picChg>
      </pc:sldChg>
      <pc:sldChg chg="modSp">
        <pc:chgData name="Les Jackson" userId="a712cb9e9f84987d" providerId="LiveId" clId="{F53A726C-7016-48B5-A847-76E340959BA8}" dt="2019-01-09T09:18:19.521" v="2112" actId="2711"/>
        <pc:sldMkLst>
          <pc:docMk/>
          <pc:sldMk cId="2744771460" sldId="271"/>
        </pc:sldMkLst>
        <pc:spChg chg="mod">
          <ac:chgData name="Les Jackson" userId="a712cb9e9f84987d" providerId="LiveId" clId="{F53A726C-7016-48B5-A847-76E340959BA8}" dt="2019-01-09T09:18:19.521" v="2112" actId="2711"/>
          <ac:spMkLst>
            <pc:docMk/>
            <pc:sldMk cId="2744771460" sldId="271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8-12-23T05:51:49.240" v="1507" actId="20577"/>
          <ac:spMkLst>
            <pc:docMk/>
            <pc:sldMk cId="2744771460" sldId="271"/>
            <ac:spMk id="5" creationId="{00000000-0000-0000-0000-000000000000}"/>
          </ac:spMkLst>
        </pc:spChg>
      </pc:sldChg>
      <pc:sldChg chg="modSp add del">
        <pc:chgData name="Les Jackson" userId="a712cb9e9f84987d" providerId="LiveId" clId="{F53A726C-7016-48B5-A847-76E340959BA8}" dt="2019-01-09T09:19:12.235" v="2114" actId="2696"/>
        <pc:sldMkLst>
          <pc:docMk/>
          <pc:sldMk cId="301708563" sldId="274"/>
        </pc:sldMkLst>
        <pc:spChg chg="mod">
          <ac:chgData name="Les Jackson" userId="a712cb9e9f84987d" providerId="LiveId" clId="{F53A726C-7016-48B5-A847-76E340959BA8}" dt="2018-12-23T05:53:41.775" v="1654" actId="20577"/>
          <ac:spMkLst>
            <pc:docMk/>
            <pc:sldMk cId="301708563" sldId="274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8-12-23T05:55:27.278" v="1808" actId="20577"/>
          <ac:spMkLst>
            <pc:docMk/>
            <pc:sldMk cId="301708563" sldId="274"/>
            <ac:spMk id="5" creationId="{00000000-0000-0000-0000-000000000000}"/>
          </ac:spMkLst>
        </pc:spChg>
      </pc:sldChg>
      <pc:sldChg chg="modSp add del modAnim">
        <pc:chgData name="Les Jackson" userId="a712cb9e9f84987d" providerId="LiveId" clId="{F53A726C-7016-48B5-A847-76E340959BA8}" dt="2018-12-23T05:55:20.614" v="1804" actId="20577"/>
        <pc:sldMkLst>
          <pc:docMk/>
          <pc:sldMk cId="4146805520" sldId="277"/>
        </pc:sldMkLst>
        <pc:spChg chg="mod">
          <ac:chgData name="Les Jackson" userId="a712cb9e9f84987d" providerId="LiveId" clId="{F53A726C-7016-48B5-A847-76E340959BA8}" dt="2018-12-23T05:54:46.380" v="1701" actId="20577"/>
          <ac:spMkLst>
            <pc:docMk/>
            <pc:sldMk cId="4146805520" sldId="277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8-12-23T05:55:20.614" v="1804" actId="20577"/>
          <ac:spMkLst>
            <pc:docMk/>
            <pc:sldMk cId="4146805520" sldId="277"/>
            <ac:spMk id="3" creationId="{00000000-0000-0000-0000-000000000000}"/>
          </ac:spMkLst>
        </pc:spChg>
      </pc:sldChg>
      <pc:sldChg chg="delSp modSp add ord">
        <pc:chgData name="Les Jackson" userId="a712cb9e9f84987d" providerId="LiveId" clId="{F53A726C-7016-48B5-A847-76E340959BA8}" dt="2019-01-09T09:38:16.083" v="2742" actId="478"/>
        <pc:sldMkLst>
          <pc:docMk/>
          <pc:sldMk cId="2750644049" sldId="301"/>
        </pc:sldMkLst>
        <pc:spChg chg="mod">
          <ac:chgData name="Les Jackson" userId="a712cb9e9f84987d" providerId="LiveId" clId="{F53A726C-7016-48B5-A847-76E340959BA8}" dt="2018-12-23T05:52:22.504" v="1546" actId="20577"/>
          <ac:spMkLst>
            <pc:docMk/>
            <pc:sldMk cId="2750644049" sldId="301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8-12-23T05:52:40.980" v="1557" actId="20577"/>
          <ac:spMkLst>
            <pc:docMk/>
            <pc:sldMk cId="2750644049" sldId="301"/>
            <ac:spMk id="5" creationId="{00000000-0000-0000-0000-000000000000}"/>
          </ac:spMkLst>
        </pc:spChg>
        <pc:picChg chg="del">
          <ac:chgData name="Les Jackson" userId="a712cb9e9f84987d" providerId="LiveId" clId="{F53A726C-7016-48B5-A847-76E340959BA8}" dt="2019-01-09T09:38:16.083" v="2742" actId="478"/>
          <ac:picMkLst>
            <pc:docMk/>
            <pc:sldMk cId="2750644049" sldId="301"/>
            <ac:picMk id="4" creationId="{00000000-0000-0000-0000-000000000000}"/>
          </ac:picMkLst>
        </pc:picChg>
      </pc:sldChg>
      <pc:sldChg chg="modSp add">
        <pc:chgData name="Les Jackson" userId="a712cb9e9f84987d" providerId="LiveId" clId="{F53A726C-7016-48B5-A847-76E340959BA8}" dt="2018-12-23T05:56:48" v="1932" actId="20577"/>
        <pc:sldMkLst>
          <pc:docMk/>
          <pc:sldMk cId="1437290882" sldId="302"/>
        </pc:sldMkLst>
        <pc:spChg chg="mod">
          <ac:chgData name="Les Jackson" userId="a712cb9e9f84987d" providerId="LiveId" clId="{F53A726C-7016-48B5-A847-76E340959BA8}" dt="2018-12-23T05:56:14.044" v="1877" actId="20577"/>
          <ac:spMkLst>
            <pc:docMk/>
            <pc:sldMk cId="1437290882" sldId="302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8-12-23T05:56:48" v="1932" actId="20577"/>
          <ac:spMkLst>
            <pc:docMk/>
            <pc:sldMk cId="1437290882" sldId="302"/>
            <ac:spMk id="5" creationId="{00000000-0000-0000-0000-000000000000}"/>
          </ac:spMkLst>
        </pc:spChg>
      </pc:sldChg>
      <pc:sldChg chg="addSp delSp modSp add">
        <pc:chgData name="Les Jackson" userId="a712cb9e9f84987d" providerId="LiveId" clId="{F53A726C-7016-48B5-A847-76E340959BA8}" dt="2019-01-09T09:21:40.616" v="2230" actId="20577"/>
        <pc:sldMkLst>
          <pc:docMk/>
          <pc:sldMk cId="3625339974" sldId="303"/>
        </pc:sldMkLst>
        <pc:spChg chg="del">
          <ac:chgData name="Les Jackson" userId="a712cb9e9f84987d" providerId="LiveId" clId="{F53A726C-7016-48B5-A847-76E340959BA8}" dt="2019-01-09T09:19:55.111" v="2125" actId="478"/>
          <ac:spMkLst>
            <pc:docMk/>
            <pc:sldMk cId="3625339974" sldId="303"/>
            <ac:spMk id="2" creationId="{00000000-0000-0000-0000-000000000000}"/>
          </ac:spMkLst>
        </pc:spChg>
        <pc:spChg chg="add mod">
          <ac:chgData name="Les Jackson" userId="a712cb9e9f84987d" providerId="LiveId" clId="{F53A726C-7016-48B5-A847-76E340959BA8}" dt="2019-01-09T09:21:40.616" v="2230" actId="20577"/>
          <ac:spMkLst>
            <pc:docMk/>
            <pc:sldMk cId="3625339974" sldId="303"/>
            <ac:spMk id="3" creationId="{010258F5-FA9A-4009-8252-FF48D6F9BC5C}"/>
          </ac:spMkLst>
        </pc:spChg>
        <pc:spChg chg="del mod">
          <ac:chgData name="Les Jackson" userId="a712cb9e9f84987d" providerId="LiveId" clId="{F53A726C-7016-48B5-A847-76E340959BA8}" dt="2019-01-09T09:20:00.503" v="2127" actId="478"/>
          <ac:spMkLst>
            <pc:docMk/>
            <pc:sldMk cId="3625339974" sldId="303"/>
            <ac:spMk id="5" creationId="{00000000-0000-0000-0000-000000000000}"/>
          </ac:spMkLst>
        </pc:spChg>
        <pc:spChg chg="add del mod">
          <ac:chgData name="Les Jackson" userId="a712cb9e9f84987d" providerId="LiveId" clId="{F53A726C-7016-48B5-A847-76E340959BA8}" dt="2019-01-09T09:19:57.042" v="2126" actId="478"/>
          <ac:spMkLst>
            <pc:docMk/>
            <pc:sldMk cId="3625339974" sldId="303"/>
            <ac:spMk id="7" creationId="{57949E0E-68E1-4417-83FC-0E48C66BBB0A}"/>
          </ac:spMkLst>
        </pc:spChg>
        <pc:picChg chg="del">
          <ac:chgData name="Les Jackson" userId="a712cb9e9f84987d" providerId="LiveId" clId="{F53A726C-7016-48B5-A847-76E340959BA8}" dt="2019-01-09T09:20:02.277" v="2128" actId="478"/>
          <ac:picMkLst>
            <pc:docMk/>
            <pc:sldMk cId="3625339974" sldId="303"/>
            <ac:picMk id="4" creationId="{00000000-0000-0000-0000-000000000000}"/>
          </ac:picMkLst>
        </pc:picChg>
      </pc:sldChg>
      <pc:sldChg chg="addSp delSp modSp add">
        <pc:chgData name="Les Jackson" userId="a712cb9e9f84987d" providerId="LiveId" clId="{F53A726C-7016-48B5-A847-76E340959BA8}" dt="2019-01-09T09:35:39.602" v="2702" actId="2085"/>
        <pc:sldMkLst>
          <pc:docMk/>
          <pc:sldMk cId="3592231298" sldId="304"/>
        </pc:sldMkLst>
        <pc:spChg chg="del">
          <ac:chgData name="Les Jackson" userId="a712cb9e9f84987d" providerId="LiveId" clId="{F53A726C-7016-48B5-A847-76E340959BA8}" dt="2019-01-09T09:22:35.636" v="2232"/>
          <ac:spMkLst>
            <pc:docMk/>
            <pc:sldMk cId="3592231298" sldId="304"/>
            <ac:spMk id="2" creationId="{2439D7A7-F9B2-45CD-846B-08CA166CA7A1}"/>
          </ac:spMkLst>
        </pc:spChg>
        <pc:spChg chg="del">
          <ac:chgData name="Les Jackson" userId="a712cb9e9f84987d" providerId="LiveId" clId="{F53A726C-7016-48B5-A847-76E340959BA8}" dt="2019-01-09T09:22:35.636" v="2232"/>
          <ac:spMkLst>
            <pc:docMk/>
            <pc:sldMk cId="3592231298" sldId="304"/>
            <ac:spMk id="3" creationId="{4A9ACB93-92A0-4999-AD6B-617E8CC4932C}"/>
          </ac:spMkLst>
        </pc:spChg>
        <pc:spChg chg="add mod">
          <ac:chgData name="Les Jackson" userId="a712cb9e9f84987d" providerId="LiveId" clId="{F53A726C-7016-48B5-A847-76E340959BA8}" dt="2019-01-09T09:35:37.007" v="2701" actId="2085"/>
          <ac:spMkLst>
            <pc:docMk/>
            <pc:sldMk cId="3592231298" sldId="304"/>
            <ac:spMk id="4" creationId="{5C44A5C2-8552-4AE4-8CF6-D8CAE097AB9B}"/>
          </ac:spMkLst>
        </pc:spChg>
        <pc:spChg chg="add mod">
          <ac:chgData name="Les Jackson" userId="a712cb9e9f84987d" providerId="LiveId" clId="{F53A726C-7016-48B5-A847-76E340959BA8}" dt="2019-01-09T09:35:39.602" v="2702" actId="2085"/>
          <ac:spMkLst>
            <pc:docMk/>
            <pc:sldMk cId="3592231298" sldId="304"/>
            <ac:spMk id="5" creationId="{AED07E7C-10D2-400F-A4DA-6A76351D559F}"/>
          </ac:spMkLst>
        </pc:spChg>
      </pc:sldChg>
      <pc:sldChg chg="addSp delSp modSp add delAnim modAnim">
        <pc:chgData name="Les Jackson" userId="a712cb9e9f84987d" providerId="LiveId" clId="{F53A726C-7016-48B5-A847-76E340959BA8}" dt="2019-01-09T09:38:08.700" v="2741" actId="478"/>
        <pc:sldMkLst>
          <pc:docMk/>
          <pc:sldMk cId="708692471" sldId="305"/>
        </pc:sldMkLst>
        <pc:spChg chg="mod">
          <ac:chgData name="Les Jackson" userId="a712cb9e9f84987d" providerId="LiveId" clId="{F53A726C-7016-48B5-A847-76E340959BA8}" dt="2019-01-09T09:32:58.859" v="2647" actId="20577"/>
          <ac:spMkLst>
            <pc:docMk/>
            <pc:sldMk cId="708692471" sldId="305"/>
            <ac:spMk id="2" creationId="{00000000-0000-0000-0000-000000000000}"/>
          </ac:spMkLst>
        </pc:spChg>
        <pc:spChg chg="del mod">
          <ac:chgData name="Les Jackson" userId="a712cb9e9f84987d" providerId="LiveId" clId="{F53A726C-7016-48B5-A847-76E340959BA8}" dt="2019-01-09T09:26:32.189" v="2316" actId="478"/>
          <ac:spMkLst>
            <pc:docMk/>
            <pc:sldMk cId="708692471" sldId="305"/>
            <ac:spMk id="3" creationId="{00000000-0000-0000-0000-000000000000}"/>
          </ac:spMkLst>
        </pc:spChg>
        <pc:spChg chg="add del mod">
          <ac:chgData name="Les Jackson" userId="a712cb9e9f84987d" providerId="LiveId" clId="{F53A726C-7016-48B5-A847-76E340959BA8}" dt="2019-01-09T09:26:34.507" v="2317" actId="478"/>
          <ac:spMkLst>
            <pc:docMk/>
            <pc:sldMk cId="708692471" sldId="305"/>
            <ac:spMk id="6" creationId="{DE54DD6C-0A2B-4EB3-8ECD-89BBFAC95610}"/>
          </ac:spMkLst>
        </pc:spChg>
        <pc:spChg chg="add mod">
          <ac:chgData name="Les Jackson" userId="a712cb9e9f84987d" providerId="LiveId" clId="{F53A726C-7016-48B5-A847-76E340959BA8}" dt="2019-01-09T09:37:02.299" v="2721" actId="2085"/>
          <ac:spMkLst>
            <pc:docMk/>
            <pc:sldMk cId="708692471" sldId="305"/>
            <ac:spMk id="7" creationId="{632B7F51-1F2A-4591-93BC-058C35F3D298}"/>
          </ac:spMkLst>
        </pc:spChg>
        <pc:spChg chg="add mod">
          <ac:chgData name="Les Jackson" userId="a712cb9e9f84987d" providerId="LiveId" clId="{F53A726C-7016-48B5-A847-76E340959BA8}" dt="2019-01-09T09:37:04.419" v="2722" actId="2085"/>
          <ac:spMkLst>
            <pc:docMk/>
            <pc:sldMk cId="708692471" sldId="305"/>
            <ac:spMk id="8" creationId="{B97A0F58-260F-4AAE-A0EA-F1ED71949B6D}"/>
          </ac:spMkLst>
        </pc:spChg>
        <pc:spChg chg="add mod">
          <ac:chgData name="Les Jackson" userId="a712cb9e9f84987d" providerId="LiveId" clId="{F53A726C-7016-48B5-A847-76E340959BA8}" dt="2019-01-09T09:37:05.889" v="2723" actId="2085"/>
          <ac:spMkLst>
            <pc:docMk/>
            <pc:sldMk cId="708692471" sldId="305"/>
            <ac:spMk id="9" creationId="{35C42015-90F1-443E-93DA-0C9379A3BD7C}"/>
          </ac:spMkLst>
        </pc:spChg>
        <pc:spChg chg="add mod">
          <ac:chgData name="Les Jackson" userId="a712cb9e9f84987d" providerId="LiveId" clId="{F53A726C-7016-48B5-A847-76E340959BA8}" dt="2019-01-09T09:37:07.739" v="2724" actId="2085"/>
          <ac:spMkLst>
            <pc:docMk/>
            <pc:sldMk cId="708692471" sldId="305"/>
            <ac:spMk id="10" creationId="{D99A7467-43E3-45C8-84B8-958E26CF3667}"/>
          </ac:spMkLst>
        </pc:spChg>
        <pc:spChg chg="add mod">
          <ac:chgData name="Les Jackson" userId="a712cb9e9f84987d" providerId="LiveId" clId="{F53A726C-7016-48B5-A847-76E340959BA8}" dt="2019-01-09T09:34:37.409" v="2692" actId="164"/>
          <ac:spMkLst>
            <pc:docMk/>
            <pc:sldMk cId="708692471" sldId="305"/>
            <ac:spMk id="17" creationId="{6DD3418E-3367-4BD3-A185-6D39DD28C388}"/>
          </ac:spMkLst>
        </pc:spChg>
        <pc:spChg chg="add del mod">
          <ac:chgData name="Les Jackson" userId="a712cb9e9f84987d" providerId="LiveId" clId="{F53A726C-7016-48B5-A847-76E340959BA8}" dt="2019-01-09T09:34:37.409" v="2692" actId="164"/>
          <ac:spMkLst>
            <pc:docMk/>
            <pc:sldMk cId="708692471" sldId="305"/>
            <ac:spMk id="18" creationId="{6C4C4B03-E7F3-4FBA-B2F1-3A321EED6BC4}"/>
          </ac:spMkLst>
        </pc:spChg>
        <pc:grpChg chg="add mod">
          <ac:chgData name="Les Jackson" userId="a712cb9e9f84987d" providerId="LiveId" clId="{F53A726C-7016-48B5-A847-76E340959BA8}" dt="2019-01-09T09:34:37.409" v="2692" actId="164"/>
          <ac:grpSpMkLst>
            <pc:docMk/>
            <pc:sldMk cId="708692471" sldId="305"/>
            <ac:grpSpMk id="19" creationId="{A17E0D07-EAEB-444B-9620-DD987CC925F9}"/>
          </ac:grpSpMkLst>
        </pc:grpChg>
        <pc:picChg chg="del">
          <ac:chgData name="Les Jackson" userId="a712cb9e9f84987d" providerId="LiveId" clId="{F53A726C-7016-48B5-A847-76E340959BA8}" dt="2019-01-09T09:38:08.700" v="2741" actId="478"/>
          <ac:picMkLst>
            <pc:docMk/>
            <pc:sldMk cId="708692471" sldId="305"/>
            <ac:picMk id="4" creationId="{00000000-0000-0000-0000-000000000000}"/>
          </ac:picMkLst>
        </pc:picChg>
        <pc:cxnChg chg="add del mod">
          <ac:chgData name="Les Jackson" userId="a712cb9e9f84987d" providerId="LiveId" clId="{F53A726C-7016-48B5-A847-76E340959BA8}" dt="2019-01-09T09:30:57.099" v="2543" actId="478"/>
          <ac:cxnSpMkLst>
            <pc:docMk/>
            <pc:sldMk cId="708692471" sldId="305"/>
            <ac:cxnSpMk id="12" creationId="{B068784A-6148-49BA-87BC-89E40F9A8387}"/>
          </ac:cxnSpMkLst>
        </pc:cxnChg>
        <pc:cxnChg chg="add mod">
          <ac:chgData name="Les Jackson" userId="a712cb9e9f84987d" providerId="LiveId" clId="{F53A726C-7016-48B5-A847-76E340959BA8}" dt="2019-01-09T09:31:45.623" v="2557" actId="692"/>
          <ac:cxnSpMkLst>
            <pc:docMk/>
            <pc:sldMk cId="708692471" sldId="305"/>
            <ac:cxnSpMk id="14" creationId="{DA2270CE-A0C4-4A69-9383-8AE9448513B1}"/>
          </ac:cxnSpMkLst>
        </pc:cxnChg>
        <pc:cxnChg chg="add mod">
          <ac:chgData name="Les Jackson" userId="a712cb9e9f84987d" providerId="LiveId" clId="{F53A726C-7016-48B5-A847-76E340959BA8}" dt="2019-01-09T09:31:53.363" v="2559" actId="1076"/>
          <ac:cxnSpMkLst>
            <pc:docMk/>
            <pc:sldMk cId="708692471" sldId="305"/>
            <ac:cxnSpMk id="15" creationId="{91BBEEAD-56B5-405C-BF1F-9088F5417B7A}"/>
          </ac:cxnSpMkLst>
        </pc:cxnChg>
        <pc:cxnChg chg="add mod">
          <ac:chgData name="Les Jackson" userId="a712cb9e9f84987d" providerId="LiveId" clId="{F53A726C-7016-48B5-A847-76E340959BA8}" dt="2019-01-09T09:31:57.639" v="2561" actId="1076"/>
          <ac:cxnSpMkLst>
            <pc:docMk/>
            <pc:sldMk cId="708692471" sldId="305"/>
            <ac:cxnSpMk id="16" creationId="{7D122FF0-577D-4357-823C-51CE67F19A94}"/>
          </ac:cxnSpMkLst>
        </pc:cxnChg>
      </pc:sldChg>
      <pc:sldChg chg="addSp delSp modSp add delAnim modAnim">
        <pc:chgData name="Les Jackson" userId="a712cb9e9f84987d" providerId="LiveId" clId="{F53A726C-7016-48B5-A847-76E340959BA8}" dt="2019-01-09T09:44:47.313" v="3100"/>
        <pc:sldMkLst>
          <pc:docMk/>
          <pc:sldMk cId="957821050" sldId="306"/>
        </pc:sldMkLst>
        <pc:spChg chg="mod">
          <ac:chgData name="Les Jackson" userId="a712cb9e9f84987d" providerId="LiveId" clId="{F53A726C-7016-48B5-A847-76E340959BA8}" dt="2019-01-09T09:36:24.799" v="2719" actId="20577"/>
          <ac:spMkLst>
            <pc:docMk/>
            <pc:sldMk cId="957821050" sldId="306"/>
            <ac:spMk id="2" creationId="{00000000-0000-0000-0000-000000000000}"/>
          </ac:spMkLst>
        </pc:spChg>
        <pc:spChg chg="mod">
          <ac:chgData name="Les Jackson" userId="a712cb9e9f84987d" providerId="LiveId" clId="{F53A726C-7016-48B5-A847-76E340959BA8}" dt="2019-01-09T09:39:37.689" v="2809" actId="20577"/>
          <ac:spMkLst>
            <pc:docMk/>
            <pc:sldMk cId="957821050" sldId="306"/>
            <ac:spMk id="7" creationId="{632B7F51-1F2A-4591-93BC-058C35F3D298}"/>
          </ac:spMkLst>
        </pc:spChg>
        <pc:spChg chg="mod">
          <ac:chgData name="Les Jackson" userId="a712cb9e9f84987d" providerId="LiveId" clId="{F53A726C-7016-48B5-A847-76E340959BA8}" dt="2019-01-09T09:44:05.439" v="3090" actId="164"/>
          <ac:spMkLst>
            <pc:docMk/>
            <pc:sldMk cId="957821050" sldId="306"/>
            <ac:spMk id="8" creationId="{B97A0F58-260F-4AAE-A0EA-F1ED71949B6D}"/>
          </ac:spMkLst>
        </pc:spChg>
        <pc:spChg chg="mod">
          <ac:chgData name="Les Jackson" userId="a712cb9e9f84987d" providerId="LiveId" clId="{F53A726C-7016-48B5-A847-76E340959BA8}" dt="2019-01-09T09:44:11.439" v="3092" actId="164"/>
          <ac:spMkLst>
            <pc:docMk/>
            <pc:sldMk cId="957821050" sldId="306"/>
            <ac:spMk id="9" creationId="{35C42015-90F1-443E-93DA-0C9379A3BD7C}"/>
          </ac:spMkLst>
        </pc:spChg>
        <pc:spChg chg="mod">
          <ac:chgData name="Les Jackson" userId="a712cb9e9f84987d" providerId="LiveId" clId="{F53A726C-7016-48B5-A847-76E340959BA8}" dt="2019-01-09T09:44:16.603" v="3094" actId="164"/>
          <ac:spMkLst>
            <pc:docMk/>
            <pc:sldMk cId="957821050" sldId="306"/>
            <ac:spMk id="10" creationId="{D99A7467-43E3-45C8-84B8-958E26CF3667}"/>
          </ac:spMkLst>
        </pc:spChg>
        <pc:spChg chg="add mod">
          <ac:chgData name="Les Jackson" userId="a712cb9e9f84987d" providerId="LiveId" clId="{F53A726C-7016-48B5-A847-76E340959BA8}" dt="2019-01-09T09:42:19.659" v="2915" actId="164"/>
          <ac:spMkLst>
            <pc:docMk/>
            <pc:sldMk cId="957821050" sldId="306"/>
            <ac:spMk id="21" creationId="{6AE93E8F-D4CC-4FF3-83F4-2D74CD681BBF}"/>
          </ac:spMkLst>
        </pc:spChg>
        <pc:spChg chg="mod topLvl">
          <ac:chgData name="Les Jackson" userId="a712cb9e9f84987d" providerId="LiveId" clId="{F53A726C-7016-48B5-A847-76E340959BA8}" dt="2019-01-09T09:44:42.799" v="3099" actId="478"/>
          <ac:spMkLst>
            <pc:docMk/>
            <pc:sldMk cId="957821050" sldId="306"/>
            <ac:spMk id="27" creationId="{D80A4086-7909-42DF-AEC6-7911C5D77DBB}"/>
          </ac:spMkLst>
        </pc:spChg>
        <pc:spChg chg="del mod topLvl">
          <ac:chgData name="Les Jackson" userId="a712cb9e9f84987d" providerId="LiveId" clId="{F53A726C-7016-48B5-A847-76E340959BA8}" dt="2019-01-09T09:44:42.799" v="3099" actId="478"/>
          <ac:spMkLst>
            <pc:docMk/>
            <pc:sldMk cId="957821050" sldId="306"/>
            <ac:spMk id="28" creationId="{10A5AFF9-1FC5-4B03-97B9-90CEAF5325E0}"/>
          </ac:spMkLst>
        </pc:spChg>
        <pc:grpChg chg="del">
          <ac:chgData name="Les Jackson" userId="a712cb9e9f84987d" providerId="LiveId" clId="{F53A726C-7016-48B5-A847-76E340959BA8}" dt="2019-01-09T09:36:29.452" v="2720" actId="478"/>
          <ac:grpSpMkLst>
            <pc:docMk/>
            <pc:sldMk cId="957821050" sldId="306"/>
            <ac:grpSpMk id="19" creationId="{A17E0D07-EAEB-444B-9620-DD987CC925F9}"/>
          </ac:grpSpMkLst>
        </pc:grpChg>
        <pc:grpChg chg="add mod">
          <ac:chgData name="Les Jackson" userId="a712cb9e9f84987d" providerId="LiveId" clId="{F53A726C-7016-48B5-A847-76E340959BA8}" dt="2019-01-09T09:42:19.659" v="2915" actId="164"/>
          <ac:grpSpMkLst>
            <pc:docMk/>
            <pc:sldMk cId="957821050" sldId="306"/>
            <ac:grpSpMk id="22" creationId="{1D2BF386-74BC-4F69-AD5E-C5AAA9C54541}"/>
          </ac:grpSpMkLst>
        </pc:grpChg>
        <pc:grpChg chg="add mod">
          <ac:chgData name="Les Jackson" userId="a712cb9e9f84987d" providerId="LiveId" clId="{F53A726C-7016-48B5-A847-76E340959BA8}" dt="2019-01-09T09:44:05.439" v="3090" actId="164"/>
          <ac:grpSpMkLst>
            <pc:docMk/>
            <pc:sldMk cId="957821050" sldId="306"/>
            <ac:grpSpMk id="23" creationId="{6134C835-BCA5-4DDA-ACBF-ED83FAB1EF1F}"/>
          </ac:grpSpMkLst>
        </pc:grpChg>
        <pc:grpChg chg="add mod">
          <ac:chgData name="Les Jackson" userId="a712cb9e9f84987d" providerId="LiveId" clId="{F53A726C-7016-48B5-A847-76E340959BA8}" dt="2019-01-09T09:44:11.439" v="3092" actId="164"/>
          <ac:grpSpMkLst>
            <pc:docMk/>
            <pc:sldMk cId="957821050" sldId="306"/>
            <ac:grpSpMk id="24" creationId="{2E14CBF5-CF6F-4DD2-BC5E-E82D96B11F88}"/>
          </ac:grpSpMkLst>
        </pc:grpChg>
        <pc:grpChg chg="add mod">
          <ac:chgData name="Les Jackson" userId="a712cb9e9f84987d" providerId="LiveId" clId="{F53A726C-7016-48B5-A847-76E340959BA8}" dt="2019-01-09T09:44:16.603" v="3094" actId="164"/>
          <ac:grpSpMkLst>
            <pc:docMk/>
            <pc:sldMk cId="957821050" sldId="306"/>
            <ac:grpSpMk id="25" creationId="{906E8016-230E-4B10-B26F-11A800ACE0E0}"/>
          </ac:grpSpMkLst>
        </pc:grpChg>
        <pc:grpChg chg="add del mod">
          <ac:chgData name="Les Jackson" userId="a712cb9e9f84987d" providerId="LiveId" clId="{F53A726C-7016-48B5-A847-76E340959BA8}" dt="2019-01-09T09:44:42.799" v="3099" actId="478"/>
          <ac:grpSpMkLst>
            <pc:docMk/>
            <pc:sldMk cId="957821050" sldId="306"/>
            <ac:grpSpMk id="26" creationId="{3B0E6808-0FF2-400D-B7DD-E5AE76FB19C6}"/>
          </ac:grpSpMkLst>
        </pc:grpChg>
        <pc:picChg chg="del">
          <ac:chgData name="Les Jackson" userId="a712cb9e9f84987d" providerId="LiveId" clId="{F53A726C-7016-48B5-A847-76E340959BA8}" dt="2019-01-09T09:38:05.688" v="2740" actId="478"/>
          <ac:picMkLst>
            <pc:docMk/>
            <pc:sldMk cId="957821050" sldId="306"/>
            <ac:picMk id="4" creationId="{00000000-0000-0000-0000-000000000000}"/>
          </ac:picMkLst>
        </pc:picChg>
        <pc:cxnChg chg="add mod">
          <ac:chgData name="Les Jackson" userId="a712cb9e9f84987d" providerId="LiveId" clId="{F53A726C-7016-48B5-A847-76E340959BA8}" dt="2019-01-09T09:42:19.659" v="2915" actId="164"/>
          <ac:cxnSpMkLst>
            <pc:docMk/>
            <pc:sldMk cId="957821050" sldId="306"/>
            <ac:cxnSpMk id="11" creationId="{0F001651-700C-4690-A069-6AD1DD547F47}"/>
          </ac:cxnSpMkLst>
        </pc:cxnChg>
        <pc:cxnChg chg="mod">
          <ac:chgData name="Les Jackson" userId="a712cb9e9f84987d" providerId="LiveId" clId="{F53A726C-7016-48B5-A847-76E340959BA8}" dt="2019-01-09T09:44:05.439" v="3090" actId="164"/>
          <ac:cxnSpMkLst>
            <pc:docMk/>
            <pc:sldMk cId="957821050" sldId="306"/>
            <ac:cxnSpMk id="14" creationId="{DA2270CE-A0C4-4A69-9383-8AE9448513B1}"/>
          </ac:cxnSpMkLst>
        </pc:cxnChg>
        <pc:cxnChg chg="mod">
          <ac:chgData name="Les Jackson" userId="a712cb9e9f84987d" providerId="LiveId" clId="{F53A726C-7016-48B5-A847-76E340959BA8}" dt="2019-01-09T09:44:11.439" v="3092" actId="164"/>
          <ac:cxnSpMkLst>
            <pc:docMk/>
            <pc:sldMk cId="957821050" sldId="306"/>
            <ac:cxnSpMk id="15" creationId="{91BBEEAD-56B5-405C-BF1F-9088F5417B7A}"/>
          </ac:cxnSpMkLst>
        </pc:cxnChg>
        <pc:cxnChg chg="mod">
          <ac:chgData name="Les Jackson" userId="a712cb9e9f84987d" providerId="LiveId" clId="{F53A726C-7016-48B5-A847-76E340959BA8}" dt="2019-01-09T09:44:16.603" v="3094" actId="164"/>
          <ac:cxnSpMkLst>
            <pc:docMk/>
            <pc:sldMk cId="957821050" sldId="306"/>
            <ac:cxnSpMk id="16" creationId="{7D122FF0-577D-4357-823C-51CE67F19A94}"/>
          </ac:cxnSpMkLst>
        </pc:cxnChg>
        <pc:cxnChg chg="add del mod">
          <ac:chgData name="Les Jackson" userId="a712cb9e9f84987d" providerId="LiveId" clId="{F53A726C-7016-48B5-A847-76E340959BA8}" dt="2019-01-09T09:39:52.989" v="2814" actId="478"/>
          <ac:cxnSpMkLst>
            <pc:docMk/>
            <pc:sldMk cId="957821050" sldId="306"/>
            <ac:cxnSpMk id="20" creationId="{582F2EFE-FAA9-4EE7-B3AB-99B2595BFAF1}"/>
          </ac:cxnSpMkLst>
        </pc:cxnChg>
      </pc:sldChg>
      <pc:sldChg chg="addSp delSp modSp add delAnim modAnim">
        <pc:chgData name="Les Jackson" userId="a712cb9e9f84987d" providerId="LiveId" clId="{F53A726C-7016-48B5-A847-76E340959BA8}" dt="2019-01-09T10:31:48" v="4197" actId="14100"/>
        <pc:sldMkLst>
          <pc:docMk/>
          <pc:sldMk cId="2555177055" sldId="307"/>
        </pc:sldMkLst>
        <pc:spChg chg="mod">
          <ac:chgData name="Les Jackson" userId="a712cb9e9f84987d" providerId="LiveId" clId="{F53A726C-7016-48B5-A847-76E340959BA8}" dt="2019-01-09T09:48:03.959" v="3188" actId="20577"/>
          <ac:spMkLst>
            <pc:docMk/>
            <pc:sldMk cId="2555177055" sldId="307"/>
            <ac:spMk id="2" creationId="{00000000-0000-0000-0000-000000000000}"/>
          </ac:spMkLst>
        </pc:spChg>
        <pc:spChg chg="add mod">
          <ac:chgData name="Les Jackson" userId="a712cb9e9f84987d" providerId="LiveId" clId="{F53A726C-7016-48B5-A847-76E340959BA8}" dt="2019-01-09T10:00:13.999" v="3428" actId="1037"/>
          <ac:spMkLst>
            <pc:docMk/>
            <pc:sldMk cId="2555177055" sldId="307"/>
            <ac:spMk id="3" creationId="{DE326DA2-FB72-483A-B5B8-20369E1DFB41}"/>
          </ac:spMkLst>
        </pc:spChg>
        <pc:spChg chg="add mod">
          <ac:chgData name="Les Jackson" userId="a712cb9e9f84987d" providerId="LiveId" clId="{F53A726C-7016-48B5-A847-76E340959BA8}" dt="2019-01-09T10:06:47.139" v="3586" actId="1035"/>
          <ac:spMkLst>
            <pc:docMk/>
            <pc:sldMk cId="2555177055" sldId="307"/>
            <ac:spMk id="4" creationId="{B2F8DF5A-7367-49FB-9157-9E94B7E49E1C}"/>
          </ac:spMkLst>
        </pc:spChg>
        <pc:spChg chg="add del mod">
          <ac:chgData name="Les Jackson" userId="a712cb9e9f84987d" providerId="LiveId" clId="{F53A726C-7016-48B5-A847-76E340959BA8}" dt="2019-01-09T09:58:20.689" v="3360" actId="478"/>
          <ac:spMkLst>
            <pc:docMk/>
            <pc:sldMk cId="2555177055" sldId="307"/>
            <ac:spMk id="5" creationId="{43DDEA87-854F-4CDE-B16D-92528669D322}"/>
          </ac:spMkLst>
        </pc:spChg>
        <pc:spChg chg="add mod">
          <ac:chgData name="Les Jackson" userId="a712cb9e9f84987d" providerId="LiveId" clId="{F53A726C-7016-48B5-A847-76E340959BA8}" dt="2019-01-09T10:00:07.110" v="3397" actId="14100"/>
          <ac:spMkLst>
            <pc:docMk/>
            <pc:sldMk cId="2555177055" sldId="307"/>
            <ac:spMk id="6" creationId="{6DE7C97D-2585-444F-BA57-6ED80D3FC82F}"/>
          </ac:spMkLst>
        </pc:spChg>
        <pc:spChg chg="del">
          <ac:chgData name="Les Jackson" userId="a712cb9e9f84987d" providerId="LiveId" clId="{F53A726C-7016-48B5-A847-76E340959BA8}" dt="2019-01-09T09:47:33.769" v="3151" actId="478"/>
          <ac:spMkLst>
            <pc:docMk/>
            <pc:sldMk cId="2555177055" sldId="307"/>
            <ac:spMk id="7" creationId="{632B7F51-1F2A-4591-93BC-058C35F3D298}"/>
          </ac:spMkLst>
        </pc:spChg>
        <pc:spChg chg="del">
          <ac:chgData name="Les Jackson" userId="a712cb9e9f84987d" providerId="LiveId" clId="{F53A726C-7016-48B5-A847-76E340959BA8}" dt="2019-01-09T09:47:33.769" v="3151" actId="478"/>
          <ac:spMkLst>
            <pc:docMk/>
            <pc:sldMk cId="2555177055" sldId="307"/>
            <ac:spMk id="8" creationId="{B97A0F58-260F-4AAE-A0EA-F1ED71949B6D}"/>
          </ac:spMkLst>
        </pc:spChg>
        <pc:spChg chg="del">
          <ac:chgData name="Les Jackson" userId="a712cb9e9f84987d" providerId="LiveId" clId="{F53A726C-7016-48B5-A847-76E340959BA8}" dt="2019-01-09T09:47:33.769" v="3151" actId="478"/>
          <ac:spMkLst>
            <pc:docMk/>
            <pc:sldMk cId="2555177055" sldId="307"/>
            <ac:spMk id="9" creationId="{35C42015-90F1-443E-93DA-0C9379A3BD7C}"/>
          </ac:spMkLst>
        </pc:spChg>
        <pc:spChg chg="del">
          <ac:chgData name="Les Jackson" userId="a712cb9e9f84987d" providerId="LiveId" clId="{F53A726C-7016-48B5-A847-76E340959BA8}" dt="2019-01-09T09:47:33.769" v="3151" actId="478"/>
          <ac:spMkLst>
            <pc:docMk/>
            <pc:sldMk cId="2555177055" sldId="307"/>
            <ac:spMk id="10" creationId="{D99A7467-43E3-45C8-84B8-958E26CF3667}"/>
          </ac:spMkLst>
        </pc:spChg>
        <pc:spChg chg="add mod">
          <ac:chgData name="Les Jackson" userId="a712cb9e9f84987d" providerId="LiveId" clId="{F53A726C-7016-48B5-A847-76E340959BA8}" dt="2019-01-09T10:00:13.999" v="3428" actId="1037"/>
          <ac:spMkLst>
            <pc:docMk/>
            <pc:sldMk cId="2555177055" sldId="307"/>
            <ac:spMk id="20" creationId="{38DE62EB-172F-4D1C-B7CC-DCEF22FA0E3B}"/>
          </ac:spMkLst>
        </pc:spChg>
        <pc:spChg chg="add mod">
          <ac:chgData name="Les Jackson" userId="a712cb9e9f84987d" providerId="LiveId" clId="{F53A726C-7016-48B5-A847-76E340959BA8}" dt="2019-01-09T10:00:13.999" v="3428" actId="1037"/>
          <ac:spMkLst>
            <pc:docMk/>
            <pc:sldMk cId="2555177055" sldId="307"/>
            <ac:spMk id="21" creationId="{A70FD773-0335-4513-BA44-7514AEFB9216}"/>
          </ac:spMkLst>
        </pc:spChg>
        <pc:spChg chg="mod topLvl">
          <ac:chgData name="Les Jackson" userId="a712cb9e9f84987d" providerId="LiveId" clId="{F53A726C-7016-48B5-A847-76E340959BA8}" dt="2019-01-09T10:11:00.740" v="3720" actId="14100"/>
          <ac:spMkLst>
            <pc:docMk/>
            <pc:sldMk cId="2555177055" sldId="307"/>
            <ac:spMk id="23" creationId="{90E44C8A-E8AC-4636-9BF2-E577BCCCF8B3}"/>
          </ac:spMkLst>
        </pc:spChg>
        <pc:spChg chg="del mod topLvl">
          <ac:chgData name="Les Jackson" userId="a712cb9e9f84987d" providerId="LiveId" clId="{F53A726C-7016-48B5-A847-76E340959BA8}" dt="2019-01-09T09:56:25.649" v="3321" actId="478"/>
          <ac:spMkLst>
            <pc:docMk/>
            <pc:sldMk cId="2555177055" sldId="307"/>
            <ac:spMk id="24" creationId="{0C9FDB7F-337F-41BA-BC4B-39E9006CE14A}"/>
          </ac:spMkLst>
        </pc:spChg>
        <pc:spChg chg="add mod">
          <ac:chgData name="Les Jackson" userId="a712cb9e9f84987d" providerId="LiveId" clId="{F53A726C-7016-48B5-A847-76E340959BA8}" dt="2019-01-09T10:08:58.958" v="3642" actId="1076"/>
          <ac:spMkLst>
            <pc:docMk/>
            <pc:sldMk cId="2555177055" sldId="307"/>
            <ac:spMk id="25" creationId="{FD941714-6B48-42C3-B89E-E31FA83BB11E}"/>
          </ac:spMkLst>
        </pc:spChg>
        <pc:spChg chg="add del mod">
          <ac:chgData name="Les Jackson" userId="a712cb9e9f84987d" providerId="LiveId" clId="{F53A726C-7016-48B5-A847-76E340959BA8}" dt="2019-01-09T10:01:45.439" v="3462" actId="478"/>
          <ac:spMkLst>
            <pc:docMk/>
            <pc:sldMk cId="2555177055" sldId="307"/>
            <ac:spMk id="26" creationId="{0D713BFA-1A56-4A8C-846D-53A6C49B4873}"/>
          </ac:spMkLst>
        </pc:spChg>
        <pc:spChg chg="add mod">
          <ac:chgData name="Les Jackson" userId="a712cb9e9f84987d" providerId="LiveId" clId="{F53A726C-7016-48B5-A847-76E340959BA8}" dt="2019-01-09T10:08:51.199" v="3639" actId="14100"/>
          <ac:spMkLst>
            <pc:docMk/>
            <pc:sldMk cId="2555177055" sldId="307"/>
            <ac:spMk id="27" creationId="{961186BE-DF3A-457E-93B6-6471D5929632}"/>
          </ac:spMkLst>
        </pc:spChg>
        <pc:spChg chg="add del mod">
          <ac:chgData name="Les Jackson" userId="a712cb9e9f84987d" providerId="LiveId" clId="{F53A726C-7016-48B5-A847-76E340959BA8}" dt="2019-01-09T10:05:36.409" v="3547" actId="478"/>
          <ac:spMkLst>
            <pc:docMk/>
            <pc:sldMk cId="2555177055" sldId="307"/>
            <ac:spMk id="28" creationId="{7E90D096-F708-44B9-A0C4-99C3E8928F96}"/>
          </ac:spMkLst>
        </pc:spChg>
        <pc:spChg chg="add mod">
          <ac:chgData name="Les Jackson" userId="a712cb9e9f84987d" providerId="LiveId" clId="{F53A726C-7016-48B5-A847-76E340959BA8}" dt="2019-01-09T10:10:10.300" v="3661" actId="6549"/>
          <ac:spMkLst>
            <pc:docMk/>
            <pc:sldMk cId="2555177055" sldId="307"/>
            <ac:spMk id="29" creationId="{D187DD59-9891-4A13-AF0F-8D589B9733FD}"/>
          </ac:spMkLst>
        </pc:spChg>
        <pc:spChg chg="add mod">
          <ac:chgData name="Les Jackson" userId="a712cb9e9f84987d" providerId="LiveId" clId="{F53A726C-7016-48B5-A847-76E340959BA8}" dt="2019-01-09T10:12:15.899" v="3755" actId="164"/>
          <ac:spMkLst>
            <pc:docMk/>
            <pc:sldMk cId="2555177055" sldId="307"/>
            <ac:spMk id="37" creationId="{79496006-CCF9-452E-8E0A-5B582DD40F41}"/>
          </ac:spMkLst>
        </pc:spChg>
        <pc:spChg chg="add mod">
          <ac:chgData name="Les Jackson" userId="a712cb9e9f84987d" providerId="LiveId" clId="{F53A726C-7016-48B5-A847-76E340959BA8}" dt="2019-01-09T10:13:24.269" v="3817" actId="1035"/>
          <ac:spMkLst>
            <pc:docMk/>
            <pc:sldMk cId="2555177055" sldId="307"/>
            <ac:spMk id="41" creationId="{02F45315-78CE-410C-963E-FBA408A21B0F}"/>
          </ac:spMkLst>
        </pc:spChg>
        <pc:spChg chg="del topLvl">
          <ac:chgData name="Les Jackson" userId="a712cb9e9f84987d" providerId="LiveId" clId="{F53A726C-7016-48B5-A847-76E340959BA8}" dt="2019-01-09T10:12:30.041" v="3758" actId="478"/>
          <ac:spMkLst>
            <pc:docMk/>
            <pc:sldMk cId="2555177055" sldId="307"/>
            <ac:spMk id="46" creationId="{53B4AAB6-35BA-4981-8887-B9F920AE7254}"/>
          </ac:spMkLst>
        </pc:spChg>
        <pc:spChg chg="add mod">
          <ac:chgData name="Les Jackson" userId="a712cb9e9f84987d" providerId="LiveId" clId="{F53A726C-7016-48B5-A847-76E340959BA8}" dt="2019-01-09T10:14:02.830" v="3878" actId="164"/>
          <ac:spMkLst>
            <pc:docMk/>
            <pc:sldMk cId="2555177055" sldId="307"/>
            <ac:spMk id="52" creationId="{6C5423DA-1DA6-43D9-BC9D-78AE791D4247}"/>
          </ac:spMkLst>
        </pc:spChg>
        <pc:spChg chg="add del mod">
          <ac:chgData name="Les Jackson" userId="a712cb9e9f84987d" providerId="LiveId" clId="{F53A726C-7016-48B5-A847-76E340959BA8}" dt="2019-01-09T10:15:08.540" v="3884" actId="478"/>
          <ac:spMkLst>
            <pc:docMk/>
            <pc:sldMk cId="2555177055" sldId="307"/>
            <ac:spMk id="56" creationId="{231A1FFB-4C42-41C1-B0EE-F691267F8CCE}"/>
          </ac:spMkLst>
        </pc:spChg>
        <pc:spChg chg="add mod">
          <ac:chgData name="Les Jackson" userId="a712cb9e9f84987d" providerId="LiveId" clId="{F53A726C-7016-48B5-A847-76E340959BA8}" dt="2019-01-09T10:16:34.700" v="3912" actId="1076"/>
          <ac:spMkLst>
            <pc:docMk/>
            <pc:sldMk cId="2555177055" sldId="307"/>
            <ac:spMk id="57" creationId="{46E3A2ED-3FC0-4274-8797-1E492D1162DB}"/>
          </ac:spMkLst>
        </pc:spChg>
        <pc:spChg chg="add mod">
          <ac:chgData name="Les Jackson" userId="a712cb9e9f84987d" providerId="LiveId" clId="{F53A726C-7016-48B5-A847-76E340959BA8}" dt="2019-01-09T10:17:09.838" v="3929" actId="1076"/>
          <ac:spMkLst>
            <pc:docMk/>
            <pc:sldMk cId="2555177055" sldId="307"/>
            <ac:spMk id="61" creationId="{90B8FDF5-F695-426D-850C-1EAFD5D36B4F}"/>
          </ac:spMkLst>
        </pc:spChg>
        <pc:spChg chg="add mod">
          <ac:chgData name="Les Jackson" userId="a712cb9e9f84987d" providerId="LiveId" clId="{F53A726C-7016-48B5-A847-76E340959BA8}" dt="2019-01-09T10:31:39.962" v="4195" actId="255"/>
          <ac:spMkLst>
            <pc:docMk/>
            <pc:sldMk cId="2555177055" sldId="307"/>
            <ac:spMk id="62" creationId="{64A9B7F0-CAA2-4C9B-ABAC-42354EB55941}"/>
          </ac:spMkLst>
        </pc:spChg>
        <pc:grpChg chg="del">
          <ac:chgData name="Les Jackson" userId="a712cb9e9f84987d" providerId="LiveId" clId="{F53A726C-7016-48B5-A847-76E340959BA8}" dt="2019-01-09T09:47:33.769" v="3151" actId="478"/>
          <ac:grpSpMkLst>
            <pc:docMk/>
            <pc:sldMk cId="2555177055" sldId="307"/>
            <ac:grpSpMk id="19" creationId="{A17E0D07-EAEB-444B-9620-DD987CC925F9}"/>
          </ac:grpSpMkLst>
        </pc:grpChg>
        <pc:grpChg chg="add del mod">
          <ac:chgData name="Les Jackson" userId="a712cb9e9f84987d" providerId="LiveId" clId="{F53A726C-7016-48B5-A847-76E340959BA8}" dt="2019-01-09T09:56:25.649" v="3321" actId="478"/>
          <ac:grpSpMkLst>
            <pc:docMk/>
            <pc:sldMk cId="2555177055" sldId="307"/>
            <ac:grpSpMk id="22" creationId="{A40515E1-9C25-4F1D-B116-A4A9966F6CCB}"/>
          </ac:grpSpMkLst>
        </pc:grpChg>
        <pc:grpChg chg="add mod">
          <ac:chgData name="Les Jackson" userId="a712cb9e9f84987d" providerId="LiveId" clId="{F53A726C-7016-48B5-A847-76E340959BA8}" dt="2019-01-09T10:06:13.278" v="3564" actId="164"/>
          <ac:grpSpMkLst>
            <pc:docMk/>
            <pc:sldMk cId="2555177055" sldId="307"/>
            <ac:grpSpMk id="30" creationId="{9A7373AD-19B9-4161-A754-9EEC46144038}"/>
          </ac:grpSpMkLst>
        </pc:grpChg>
        <pc:grpChg chg="add mod">
          <ac:chgData name="Les Jackson" userId="a712cb9e9f84987d" providerId="LiveId" clId="{F53A726C-7016-48B5-A847-76E340959BA8}" dt="2019-01-09T10:12:10.300" v="3754" actId="164"/>
          <ac:grpSpMkLst>
            <pc:docMk/>
            <pc:sldMk cId="2555177055" sldId="307"/>
            <ac:grpSpMk id="42" creationId="{ED2D2301-BD76-48A8-9EE5-5F12DEC58D9F}"/>
          </ac:grpSpMkLst>
        </pc:grpChg>
        <pc:grpChg chg="add mod">
          <ac:chgData name="Les Jackson" userId="a712cb9e9f84987d" providerId="LiveId" clId="{F53A726C-7016-48B5-A847-76E340959BA8}" dt="2019-01-09T10:12:15.899" v="3755" actId="164"/>
          <ac:grpSpMkLst>
            <pc:docMk/>
            <pc:sldMk cId="2555177055" sldId="307"/>
            <ac:grpSpMk id="43" creationId="{E87C3DD0-1978-480B-A15C-541367B2BF43}"/>
          </ac:grpSpMkLst>
        </pc:grpChg>
        <pc:grpChg chg="add del mod">
          <ac:chgData name="Les Jackson" userId="a712cb9e9f84987d" providerId="LiveId" clId="{F53A726C-7016-48B5-A847-76E340959BA8}" dt="2019-01-09T10:12:30.041" v="3758" actId="478"/>
          <ac:grpSpMkLst>
            <pc:docMk/>
            <pc:sldMk cId="2555177055" sldId="307"/>
            <ac:grpSpMk id="44" creationId="{05CAF7C2-3782-4CC5-A32D-B09F32477EC7}"/>
          </ac:grpSpMkLst>
        </pc:grpChg>
        <pc:grpChg chg="add mod">
          <ac:chgData name="Les Jackson" userId="a712cb9e9f84987d" providerId="LiveId" clId="{F53A726C-7016-48B5-A847-76E340959BA8}" dt="2019-01-09T10:14:02.830" v="3878" actId="164"/>
          <ac:grpSpMkLst>
            <pc:docMk/>
            <pc:sldMk cId="2555177055" sldId="307"/>
            <ac:grpSpMk id="53" creationId="{8FDB20B6-DAF1-4B31-B07A-E076CBBC698C}"/>
          </ac:grpSpMkLst>
        </pc:grpChg>
        <pc:cxnChg chg="add mod">
          <ac:chgData name="Les Jackson" userId="a712cb9e9f84987d" providerId="LiveId" clId="{F53A726C-7016-48B5-A847-76E340959BA8}" dt="2019-01-09T10:06:13.278" v="3564" actId="164"/>
          <ac:cxnSpMkLst>
            <pc:docMk/>
            <pc:sldMk cId="2555177055" sldId="307"/>
            <ac:cxnSpMk id="12" creationId="{5D0E5E8D-EF78-4CA3-96BA-332B04F23ECA}"/>
          </ac:cxnSpMkLst>
        </pc:cxnChg>
        <pc:cxnChg chg="del mod">
          <ac:chgData name="Les Jackson" userId="a712cb9e9f84987d" providerId="LiveId" clId="{F53A726C-7016-48B5-A847-76E340959BA8}" dt="2019-01-09T09:47:33.769" v="3151" actId="478"/>
          <ac:cxnSpMkLst>
            <pc:docMk/>
            <pc:sldMk cId="2555177055" sldId="307"/>
            <ac:cxnSpMk id="14" creationId="{DA2270CE-A0C4-4A69-9383-8AE9448513B1}"/>
          </ac:cxnSpMkLst>
        </pc:cxnChg>
        <pc:cxnChg chg="del">
          <ac:chgData name="Les Jackson" userId="a712cb9e9f84987d" providerId="LiveId" clId="{F53A726C-7016-48B5-A847-76E340959BA8}" dt="2019-01-09T09:47:33.769" v="3151" actId="478"/>
          <ac:cxnSpMkLst>
            <pc:docMk/>
            <pc:sldMk cId="2555177055" sldId="307"/>
            <ac:cxnSpMk id="15" creationId="{91BBEEAD-56B5-405C-BF1F-9088F5417B7A}"/>
          </ac:cxnSpMkLst>
        </pc:cxnChg>
        <pc:cxnChg chg="del">
          <ac:chgData name="Les Jackson" userId="a712cb9e9f84987d" providerId="LiveId" clId="{F53A726C-7016-48B5-A847-76E340959BA8}" dt="2019-01-09T09:47:33.769" v="3151" actId="478"/>
          <ac:cxnSpMkLst>
            <pc:docMk/>
            <pc:sldMk cId="2555177055" sldId="307"/>
            <ac:cxnSpMk id="16" creationId="{7D122FF0-577D-4357-823C-51CE67F19A94}"/>
          </ac:cxnSpMkLst>
        </pc:cxnChg>
        <pc:cxnChg chg="add mod">
          <ac:chgData name="Les Jackson" userId="a712cb9e9f84987d" providerId="LiveId" clId="{F53A726C-7016-48B5-A847-76E340959BA8}" dt="2019-01-09T10:06:58.639" v="3628" actId="1036"/>
          <ac:cxnSpMkLst>
            <pc:docMk/>
            <pc:sldMk cId="2555177055" sldId="307"/>
            <ac:cxnSpMk id="32" creationId="{70614BA9-85BD-4776-BD63-3CD9AA5A35B0}"/>
          </ac:cxnSpMkLst>
        </pc:cxnChg>
        <pc:cxnChg chg="add mod">
          <ac:chgData name="Les Jackson" userId="a712cb9e9f84987d" providerId="LiveId" clId="{F53A726C-7016-48B5-A847-76E340959BA8}" dt="2019-01-09T10:12:15.899" v="3755" actId="164"/>
          <ac:cxnSpMkLst>
            <pc:docMk/>
            <pc:sldMk cId="2555177055" sldId="307"/>
            <ac:cxnSpMk id="33" creationId="{62B51FBA-3279-4725-9621-AD8E1BF53D99}"/>
          </ac:cxnSpMkLst>
        </pc:cxnChg>
        <pc:cxnChg chg="add del">
          <ac:chgData name="Les Jackson" userId="a712cb9e9f84987d" providerId="LiveId" clId="{F53A726C-7016-48B5-A847-76E340959BA8}" dt="2019-01-09T10:10:02.690" v="3658"/>
          <ac:cxnSpMkLst>
            <pc:docMk/>
            <pc:sldMk cId="2555177055" sldId="307"/>
            <ac:cxnSpMk id="36" creationId="{12C5F547-FBF1-42E4-9C19-83C4E3208415}"/>
          </ac:cxnSpMkLst>
        </pc:cxnChg>
        <pc:cxnChg chg="add mod">
          <ac:chgData name="Les Jackson" userId="a712cb9e9f84987d" providerId="LiveId" clId="{F53A726C-7016-48B5-A847-76E340959BA8}" dt="2019-01-09T10:12:10.300" v="3754" actId="164"/>
          <ac:cxnSpMkLst>
            <pc:docMk/>
            <pc:sldMk cId="2555177055" sldId="307"/>
            <ac:cxnSpMk id="39" creationId="{836F0274-0CA6-4419-82D2-9C30CB467FB9}"/>
          </ac:cxnSpMkLst>
        </pc:cxnChg>
        <pc:cxnChg chg="mod topLvl">
          <ac:chgData name="Les Jackson" userId="a712cb9e9f84987d" providerId="LiveId" clId="{F53A726C-7016-48B5-A847-76E340959BA8}" dt="2019-01-09T10:14:02.830" v="3878" actId="164"/>
          <ac:cxnSpMkLst>
            <pc:docMk/>
            <pc:sldMk cId="2555177055" sldId="307"/>
            <ac:cxnSpMk id="45" creationId="{552675D0-FA98-4C18-8C19-6F1C41A1ACD9}"/>
          </ac:cxnSpMkLst>
        </pc:cxnChg>
        <pc:cxnChg chg="add mod">
          <ac:chgData name="Les Jackson" userId="a712cb9e9f84987d" providerId="LiveId" clId="{F53A726C-7016-48B5-A847-76E340959BA8}" dt="2019-01-09T10:16:43.020" v="3915" actId="14100"/>
          <ac:cxnSpMkLst>
            <pc:docMk/>
            <pc:sldMk cId="2555177055" sldId="307"/>
            <ac:cxnSpMk id="54" creationId="{EC1DC486-DAA7-4CDB-B2EA-9521759C1FEC}"/>
          </ac:cxnSpMkLst>
        </pc:cxnChg>
        <pc:cxnChg chg="add mod">
          <ac:chgData name="Les Jackson" userId="a712cb9e9f84987d" providerId="LiveId" clId="{F53A726C-7016-48B5-A847-76E340959BA8}" dt="2019-01-09T10:31:48" v="4197" actId="14100"/>
          <ac:cxnSpMkLst>
            <pc:docMk/>
            <pc:sldMk cId="2555177055" sldId="307"/>
            <ac:cxnSpMk id="64" creationId="{22AF12F0-A3F1-4366-AC44-DD50E7BAADEB}"/>
          </ac:cxnSpMkLst>
        </pc:cxnChg>
      </pc:sldChg>
    </pc:docChg>
  </pc:docChgLst>
  <pc:docChgLst>
    <pc:chgData name="Les Jackson" userId="a712cb9e9f84987d" providerId="LiveId" clId="{849BE1C0-DBDF-4C16-B3D3-0B82AA1DEF62}"/>
    <pc:docChg chg="delSld">
      <pc:chgData name="Les Jackson" userId="a712cb9e9f84987d" providerId="LiveId" clId="{849BE1C0-DBDF-4C16-B3D3-0B82AA1DEF62}" dt="2021-04-25T01:48:28.165" v="0" actId="2696"/>
      <pc:docMkLst>
        <pc:docMk/>
      </pc:docMkLst>
      <pc:sldChg chg="del">
        <pc:chgData name="Les Jackson" userId="a712cb9e9f84987d" providerId="LiveId" clId="{849BE1C0-DBDF-4C16-B3D3-0B82AA1DEF62}" dt="2021-04-25T01:48:28.165" v="0" actId="2696"/>
        <pc:sldMkLst>
          <pc:docMk/>
          <pc:sldMk cId="2120461409" sldId="313"/>
        </pc:sldMkLst>
      </pc:sldChg>
    </pc:docChg>
  </pc:docChgLst>
  <pc:docChgLst>
    <pc:chgData name="Les Jackson" userId="a712cb9e9f84987d" providerId="LiveId" clId="{AECBC6BD-7424-4BFF-9E9B-44864BCD2BED}"/>
    <pc:docChg chg="undo custSel addSld delSld modSld">
      <pc:chgData name="Les Jackson" userId="a712cb9e9f84987d" providerId="LiveId" clId="{AECBC6BD-7424-4BFF-9E9B-44864BCD2BED}" dt="2020-05-27T02:17:21.782" v="179" actId="1076"/>
      <pc:docMkLst>
        <pc:docMk/>
      </pc:docMkLst>
      <pc:sldChg chg="modSp mod">
        <pc:chgData name="Les Jackson" userId="a712cb9e9f84987d" providerId="LiveId" clId="{AECBC6BD-7424-4BFF-9E9B-44864BCD2BED}" dt="2020-05-25T02:21:52.001" v="126" actId="20577"/>
        <pc:sldMkLst>
          <pc:docMk/>
          <pc:sldMk cId="1078515292" sldId="316"/>
        </pc:sldMkLst>
        <pc:spChg chg="mod">
          <ac:chgData name="Les Jackson" userId="a712cb9e9f84987d" providerId="LiveId" clId="{AECBC6BD-7424-4BFF-9E9B-44864BCD2BED}" dt="2020-05-25T02:21:52.001" v="126" actId="20577"/>
          <ac:spMkLst>
            <pc:docMk/>
            <pc:sldMk cId="1078515292" sldId="316"/>
            <ac:spMk id="7" creationId="{D27F8D20-52BD-47B9-A5CA-B6849263C314}"/>
          </ac:spMkLst>
        </pc:spChg>
        <pc:spChg chg="mod">
          <ac:chgData name="Les Jackson" userId="a712cb9e9f84987d" providerId="LiveId" clId="{AECBC6BD-7424-4BFF-9E9B-44864BCD2BED}" dt="2020-05-25T02:21:40.559" v="124" actId="1076"/>
          <ac:spMkLst>
            <pc:docMk/>
            <pc:sldMk cId="1078515292" sldId="316"/>
            <ac:spMk id="20" creationId="{E0C31554-1C80-42DF-AB2A-5BD7A3CD92D7}"/>
          </ac:spMkLst>
        </pc:spChg>
        <pc:spChg chg="mod">
          <ac:chgData name="Les Jackson" userId="a712cb9e9f84987d" providerId="LiveId" clId="{AECBC6BD-7424-4BFF-9E9B-44864BCD2BED}" dt="2020-05-25T02:21:40.559" v="124" actId="1076"/>
          <ac:spMkLst>
            <pc:docMk/>
            <pc:sldMk cId="1078515292" sldId="316"/>
            <ac:spMk id="23" creationId="{8E5080D5-0322-46B8-87A9-10189317351A}"/>
          </ac:spMkLst>
        </pc:spChg>
        <pc:spChg chg="mod">
          <ac:chgData name="Les Jackson" userId="a712cb9e9f84987d" providerId="LiveId" clId="{AECBC6BD-7424-4BFF-9E9B-44864BCD2BED}" dt="2020-05-25T02:21:40.559" v="124" actId="1076"/>
          <ac:spMkLst>
            <pc:docMk/>
            <pc:sldMk cId="1078515292" sldId="316"/>
            <ac:spMk id="24" creationId="{7A3129E7-ABAC-4275-BAC6-FD23F8AE6E67}"/>
          </ac:spMkLst>
        </pc:spChg>
        <pc:grpChg chg="mod">
          <ac:chgData name="Les Jackson" userId="a712cb9e9f84987d" providerId="LiveId" clId="{AECBC6BD-7424-4BFF-9E9B-44864BCD2BED}" dt="2020-05-25T02:21:40.559" v="124" actId="1076"/>
          <ac:grpSpMkLst>
            <pc:docMk/>
            <pc:sldMk cId="1078515292" sldId="316"/>
            <ac:grpSpMk id="21" creationId="{79D4F637-B16A-42D0-9B0F-B23B05A2D6DD}"/>
          </ac:grpSpMkLst>
        </pc:grpChg>
        <pc:grpChg chg="mod">
          <ac:chgData name="Les Jackson" userId="a712cb9e9f84987d" providerId="LiveId" clId="{AECBC6BD-7424-4BFF-9E9B-44864BCD2BED}" dt="2020-05-25T02:21:40.559" v="124" actId="1076"/>
          <ac:grpSpMkLst>
            <pc:docMk/>
            <pc:sldMk cId="1078515292" sldId="316"/>
            <ac:grpSpMk id="27" creationId="{D657C74D-1DE9-495A-B24B-60DD04E7BBBE}"/>
          </ac:grpSpMkLst>
        </pc:grpChg>
        <pc:picChg chg="mod">
          <ac:chgData name="Les Jackson" userId="a712cb9e9f84987d" providerId="LiveId" clId="{AECBC6BD-7424-4BFF-9E9B-44864BCD2BED}" dt="2020-05-25T02:21:40.559" v="124" actId="1076"/>
          <ac:picMkLst>
            <pc:docMk/>
            <pc:sldMk cId="1078515292" sldId="316"/>
            <ac:picMk id="26" creationId="{989AF12D-AE4E-49E9-BAE4-1DC2A69E7531}"/>
          </ac:picMkLst>
        </pc:picChg>
        <pc:cxnChg chg="mod">
          <ac:chgData name="Les Jackson" userId="a712cb9e9f84987d" providerId="LiveId" clId="{AECBC6BD-7424-4BFF-9E9B-44864BCD2BED}" dt="2020-05-25T02:21:40.559" v="124" actId="1076"/>
          <ac:cxnSpMkLst>
            <pc:docMk/>
            <pc:sldMk cId="1078515292" sldId="316"/>
            <ac:cxnSpMk id="22" creationId="{31D46977-C23E-41A7-8FBF-5A497BD14A3D}"/>
          </ac:cxnSpMkLst>
        </pc:cxnChg>
      </pc:sldChg>
      <pc:sldChg chg="modSp mod">
        <pc:chgData name="Les Jackson" userId="a712cb9e9f84987d" providerId="LiveId" clId="{AECBC6BD-7424-4BFF-9E9B-44864BCD2BED}" dt="2020-05-25T02:29:13.246" v="127" actId="1076"/>
        <pc:sldMkLst>
          <pc:docMk/>
          <pc:sldMk cId="3658118423" sldId="317"/>
        </pc:sldMkLst>
        <pc:spChg chg="mod">
          <ac:chgData name="Les Jackson" userId="a712cb9e9f84987d" providerId="LiveId" clId="{AECBC6BD-7424-4BFF-9E9B-44864BCD2BED}" dt="2020-05-25T02:29:13.246" v="127" actId="1076"/>
          <ac:spMkLst>
            <pc:docMk/>
            <pc:sldMk cId="3658118423" sldId="317"/>
            <ac:spMk id="37" creationId="{EE151014-77C7-429F-842E-AC43ECD60775}"/>
          </ac:spMkLst>
        </pc:spChg>
        <pc:grpChg chg="mod">
          <ac:chgData name="Les Jackson" userId="a712cb9e9f84987d" providerId="LiveId" clId="{AECBC6BD-7424-4BFF-9E9B-44864BCD2BED}" dt="2020-05-25T02:29:13.246" v="127" actId="1076"/>
          <ac:grpSpMkLst>
            <pc:docMk/>
            <pc:sldMk cId="3658118423" sldId="317"/>
            <ac:grpSpMk id="34" creationId="{EDB10F20-75A4-477F-B7E7-ED4501383AE5}"/>
          </ac:grpSpMkLst>
        </pc:grpChg>
      </pc:sldChg>
      <pc:sldChg chg="new del">
        <pc:chgData name="Les Jackson" userId="a712cb9e9f84987d" providerId="LiveId" clId="{AECBC6BD-7424-4BFF-9E9B-44864BCD2BED}" dt="2020-05-21T11:22:38.503" v="1" actId="47"/>
        <pc:sldMkLst>
          <pc:docMk/>
          <pc:sldMk cId="2901736221" sldId="328"/>
        </pc:sldMkLst>
      </pc:sldChg>
      <pc:sldChg chg="addSp modSp add mod">
        <pc:chgData name="Les Jackson" userId="a712cb9e9f84987d" providerId="LiveId" clId="{AECBC6BD-7424-4BFF-9E9B-44864BCD2BED}" dt="2020-05-21T12:42:15.975" v="122" actId="113"/>
        <pc:sldMkLst>
          <pc:docMk/>
          <pc:sldMk cId="3556503321" sldId="328"/>
        </pc:sldMkLst>
        <pc:spChg chg="mod">
          <ac:chgData name="Les Jackson" userId="a712cb9e9f84987d" providerId="LiveId" clId="{AECBC6BD-7424-4BFF-9E9B-44864BCD2BED}" dt="2020-05-21T11:25:12.928" v="70" actId="14100"/>
          <ac:spMkLst>
            <pc:docMk/>
            <pc:sldMk cId="3556503321" sldId="328"/>
            <ac:spMk id="5" creationId="{EA7A6686-DB27-4D26-878F-AE504428360E}"/>
          </ac:spMkLst>
        </pc:spChg>
        <pc:graphicFrameChg chg="add mod modGraphic">
          <ac:chgData name="Les Jackson" userId="a712cb9e9f84987d" providerId="LiveId" clId="{AECBC6BD-7424-4BFF-9E9B-44864BCD2BED}" dt="2020-05-21T12:42:15.975" v="122" actId="113"/>
          <ac:graphicFrameMkLst>
            <pc:docMk/>
            <pc:sldMk cId="3556503321" sldId="328"/>
            <ac:graphicFrameMk id="6" creationId="{343B3634-2B4F-4C3F-A9CC-A06C0817216D}"/>
          </ac:graphicFrameMkLst>
        </pc:graphicFrameChg>
      </pc:sldChg>
      <pc:sldChg chg="delSp modSp add del mod delAnim">
        <pc:chgData name="Les Jackson" userId="a712cb9e9f84987d" providerId="LiveId" clId="{AECBC6BD-7424-4BFF-9E9B-44864BCD2BED}" dt="2020-05-27T02:14:14.511" v="138" actId="47"/>
        <pc:sldMkLst>
          <pc:docMk/>
          <pc:sldMk cId="1901525194" sldId="329"/>
        </pc:sldMkLst>
        <pc:spChg chg="del mod topLvl">
          <ac:chgData name="Les Jackson" userId="a712cb9e9f84987d" providerId="LiveId" clId="{AECBC6BD-7424-4BFF-9E9B-44864BCD2BED}" dt="2020-05-27T02:13:42.779" v="132" actId="478"/>
          <ac:spMkLst>
            <pc:docMk/>
            <pc:sldMk cId="1901525194" sldId="329"/>
            <ac:spMk id="23" creationId="{8E5080D5-0322-46B8-87A9-10189317351A}"/>
          </ac:spMkLst>
        </pc:spChg>
        <pc:spChg chg="del">
          <ac:chgData name="Les Jackson" userId="a712cb9e9f84987d" providerId="LiveId" clId="{AECBC6BD-7424-4BFF-9E9B-44864BCD2BED}" dt="2020-05-27T02:13:41.964" v="131" actId="478"/>
          <ac:spMkLst>
            <pc:docMk/>
            <pc:sldMk cId="1901525194" sldId="329"/>
            <ac:spMk id="24" creationId="{7A3129E7-ABAC-4275-BAC6-FD23F8AE6E67}"/>
          </ac:spMkLst>
        </pc:spChg>
        <pc:spChg chg="del mod">
          <ac:chgData name="Les Jackson" userId="a712cb9e9f84987d" providerId="LiveId" clId="{AECBC6BD-7424-4BFF-9E9B-44864BCD2BED}" dt="2020-05-27T02:13:50.286" v="134" actId="478"/>
          <ac:spMkLst>
            <pc:docMk/>
            <pc:sldMk cId="1901525194" sldId="329"/>
            <ac:spMk id="29" creationId="{6071CBF7-3338-4AD3-AC04-54E0A5A7D3F5}"/>
          </ac:spMkLst>
        </pc:spChg>
        <pc:spChg chg="mod">
          <ac:chgData name="Les Jackson" userId="a712cb9e9f84987d" providerId="LiveId" clId="{AECBC6BD-7424-4BFF-9E9B-44864BCD2BED}" dt="2020-05-27T02:14:03.806" v="136" actId="1076"/>
          <ac:spMkLst>
            <pc:docMk/>
            <pc:sldMk cId="1901525194" sldId="329"/>
            <ac:spMk id="30" creationId="{8B650C09-5043-4F6B-8E18-5DF9636EDB98}"/>
          </ac:spMkLst>
        </pc:spChg>
        <pc:grpChg chg="del">
          <ac:chgData name="Les Jackson" userId="a712cb9e9f84987d" providerId="LiveId" clId="{AECBC6BD-7424-4BFF-9E9B-44864BCD2BED}" dt="2020-05-27T02:13:41.299" v="130" actId="478"/>
          <ac:grpSpMkLst>
            <pc:docMk/>
            <pc:sldMk cId="1901525194" sldId="329"/>
            <ac:grpSpMk id="21" creationId="{79D4F637-B16A-42D0-9B0F-B23B05A2D6DD}"/>
          </ac:grpSpMkLst>
        </pc:grpChg>
        <pc:cxnChg chg="del">
          <ac:chgData name="Les Jackson" userId="a712cb9e9f84987d" providerId="LiveId" clId="{AECBC6BD-7424-4BFF-9E9B-44864BCD2BED}" dt="2020-05-27T02:13:51.088" v="135" actId="478"/>
          <ac:cxnSpMkLst>
            <pc:docMk/>
            <pc:sldMk cId="1901525194" sldId="329"/>
            <ac:cxnSpMk id="15" creationId="{5BCB5041-AA75-4412-B733-5EFF8E410498}"/>
          </ac:cxnSpMkLst>
        </pc:cxnChg>
        <pc:cxnChg chg="del topLvl">
          <ac:chgData name="Les Jackson" userId="a712cb9e9f84987d" providerId="LiveId" clId="{AECBC6BD-7424-4BFF-9E9B-44864BCD2BED}" dt="2020-05-27T02:13:41.299" v="130" actId="478"/>
          <ac:cxnSpMkLst>
            <pc:docMk/>
            <pc:sldMk cId="1901525194" sldId="329"/>
            <ac:cxnSpMk id="22" creationId="{31D46977-C23E-41A7-8FBF-5A497BD14A3D}"/>
          </ac:cxnSpMkLst>
        </pc:cxnChg>
        <pc:cxnChg chg="mod">
          <ac:chgData name="Les Jackson" userId="a712cb9e9f84987d" providerId="LiveId" clId="{AECBC6BD-7424-4BFF-9E9B-44864BCD2BED}" dt="2020-05-27T02:14:06.968" v="137" actId="14100"/>
          <ac:cxnSpMkLst>
            <pc:docMk/>
            <pc:sldMk cId="1901525194" sldId="329"/>
            <ac:cxnSpMk id="32" creationId="{D8A11355-4926-4365-898A-5753DACB960B}"/>
          </ac:cxnSpMkLst>
        </pc:cxnChg>
      </pc:sldChg>
      <pc:sldChg chg="addSp delSp modSp add mod delAnim">
        <pc:chgData name="Les Jackson" userId="a712cb9e9f84987d" providerId="LiveId" clId="{AECBC6BD-7424-4BFF-9E9B-44864BCD2BED}" dt="2020-05-27T02:17:21.782" v="179" actId="1076"/>
        <pc:sldMkLst>
          <pc:docMk/>
          <pc:sldMk cId="2734201984" sldId="329"/>
        </pc:sldMkLst>
        <pc:spChg chg="add mod">
          <ac:chgData name="Les Jackson" userId="a712cb9e9f84987d" providerId="LiveId" clId="{AECBC6BD-7424-4BFF-9E9B-44864BCD2BED}" dt="2020-05-27T02:17:21.782" v="179" actId="1076"/>
          <ac:spMkLst>
            <pc:docMk/>
            <pc:sldMk cId="2734201984" sldId="329"/>
            <ac:spMk id="25" creationId="{640DB2E5-3AE4-4FD0-93F9-328E1E8DC22F}"/>
          </ac:spMkLst>
        </pc:spChg>
        <pc:spChg chg="del">
          <ac:chgData name="Les Jackson" userId="a712cb9e9f84987d" providerId="LiveId" clId="{AECBC6BD-7424-4BFF-9E9B-44864BCD2BED}" dt="2020-05-27T02:14:23.338" v="140" actId="478"/>
          <ac:spMkLst>
            <pc:docMk/>
            <pc:sldMk cId="2734201984" sldId="329"/>
            <ac:spMk id="29" creationId="{6071CBF7-3338-4AD3-AC04-54E0A5A7D3F5}"/>
          </ac:spMkLst>
        </pc:spChg>
        <pc:spChg chg="mod">
          <ac:chgData name="Les Jackson" userId="a712cb9e9f84987d" providerId="LiveId" clId="{AECBC6BD-7424-4BFF-9E9B-44864BCD2BED}" dt="2020-05-27T02:17:04.223" v="175" actId="1035"/>
          <ac:spMkLst>
            <pc:docMk/>
            <pc:sldMk cId="2734201984" sldId="329"/>
            <ac:spMk id="37" creationId="{EE151014-77C7-429F-842E-AC43ECD60775}"/>
          </ac:spMkLst>
        </pc:spChg>
        <pc:grpChg chg="mod">
          <ac:chgData name="Les Jackson" userId="a712cb9e9f84987d" providerId="LiveId" clId="{AECBC6BD-7424-4BFF-9E9B-44864BCD2BED}" dt="2020-05-27T02:17:04.223" v="175" actId="1035"/>
          <ac:grpSpMkLst>
            <pc:docMk/>
            <pc:sldMk cId="2734201984" sldId="329"/>
            <ac:grpSpMk id="34" creationId="{EDB10F20-75A4-477F-B7E7-ED4501383AE5}"/>
          </ac:grpSpMkLst>
        </pc:grpChg>
        <pc:cxnChg chg="del">
          <ac:chgData name="Les Jackson" userId="a712cb9e9f84987d" providerId="LiveId" clId="{AECBC6BD-7424-4BFF-9E9B-44864BCD2BED}" dt="2020-05-27T02:14:25.131" v="141" actId="478"/>
          <ac:cxnSpMkLst>
            <pc:docMk/>
            <pc:sldMk cId="2734201984" sldId="329"/>
            <ac:cxnSpMk id="15" creationId="{5BCB5041-AA75-4412-B733-5EFF8E410498}"/>
          </ac:cxnSpMkLst>
        </pc:cxnChg>
        <pc:cxnChg chg="mod">
          <ac:chgData name="Les Jackson" userId="a712cb9e9f84987d" providerId="LiveId" clId="{AECBC6BD-7424-4BFF-9E9B-44864BCD2BED}" dt="2020-05-27T02:16:55.381" v="150" actId="692"/>
          <ac:cxnSpMkLst>
            <pc:docMk/>
            <pc:sldMk cId="2734201984" sldId="329"/>
            <ac:cxnSpMk id="32" creationId="{D8A11355-4926-4365-898A-5753DACB960B}"/>
          </ac:cxnSpMkLst>
        </pc:cxnChg>
        <pc:cxnChg chg="mod">
          <ac:chgData name="Les Jackson" userId="a712cb9e9f84987d" providerId="LiveId" clId="{AECBC6BD-7424-4BFF-9E9B-44864BCD2BED}" dt="2020-05-27T02:17:17.445" v="178" actId="692"/>
          <ac:cxnSpMkLst>
            <pc:docMk/>
            <pc:sldMk cId="2734201984" sldId="329"/>
            <ac:cxnSpMk id="33" creationId="{3F88FB8A-4023-4A3B-A104-D8D20A0E67FE}"/>
          </ac:cxnSpMkLst>
        </pc:cxnChg>
      </pc:sldChg>
      <pc:sldChg chg="new del">
        <pc:chgData name="Les Jackson" userId="a712cb9e9f84987d" providerId="LiveId" clId="{AECBC6BD-7424-4BFF-9E9B-44864BCD2BED}" dt="2020-05-21T11:23:17.806" v="4" actId="680"/>
        <pc:sldMkLst>
          <pc:docMk/>
          <pc:sldMk cId="3384463657" sldId="329"/>
        </pc:sldMkLst>
      </pc:sldChg>
    </pc:docChg>
  </pc:docChgLst>
  <pc:docChgLst>
    <pc:chgData name="Les Jackson" userId="a712cb9e9f84987d" providerId="LiveId" clId="{9D43019D-8E69-4D90-8FCB-9320D48B590B}"/>
    <pc:docChg chg="undo custSel addSld delSld modSld sldOrd">
      <pc:chgData name="Les Jackson" userId="a712cb9e9f84987d" providerId="LiveId" clId="{9D43019D-8E69-4D90-8FCB-9320D48B590B}" dt="2020-04-20T21:35:22.871" v="8175" actId="20577"/>
      <pc:docMkLst>
        <pc:docMk/>
      </pc:docMkLst>
      <pc:sldChg chg="modSp add del">
        <pc:chgData name="Les Jackson" userId="a712cb9e9f84987d" providerId="LiveId" clId="{9D43019D-8E69-4D90-8FCB-9320D48B590B}" dt="2020-04-15T01:49:17.110" v="6644" actId="2696"/>
        <pc:sldMkLst>
          <pc:docMk/>
          <pc:sldMk cId="1298471318" sldId="258"/>
        </pc:sldMkLst>
        <pc:spChg chg="mod">
          <ac:chgData name="Les Jackson" userId="a712cb9e9f84987d" providerId="LiveId" clId="{9D43019D-8E69-4D90-8FCB-9320D48B590B}" dt="2020-03-30T05:55:35.946" v="141" actId="20577"/>
          <ac:spMkLst>
            <pc:docMk/>
            <pc:sldMk cId="1298471318" sldId="258"/>
            <ac:spMk id="3" creationId="{00000000-0000-0000-0000-000000000000}"/>
          </ac:spMkLst>
        </pc:spChg>
      </pc:sldChg>
      <pc:sldChg chg="modSp modAnim">
        <pc:chgData name="Les Jackson" userId="a712cb9e9f84987d" providerId="LiveId" clId="{9D43019D-8E69-4D90-8FCB-9320D48B590B}" dt="2020-03-30T06:04:24.262" v="613" actId="20577"/>
        <pc:sldMkLst>
          <pc:docMk/>
          <pc:sldMk cId="3274536087" sldId="259"/>
        </pc:sldMkLst>
        <pc:spChg chg="mod">
          <ac:chgData name="Les Jackson" userId="a712cb9e9f84987d" providerId="LiveId" clId="{9D43019D-8E69-4D90-8FCB-9320D48B590B}" dt="2020-03-30T06:04:24.262" v="613" actId="20577"/>
          <ac:spMkLst>
            <pc:docMk/>
            <pc:sldMk cId="3274536087" sldId="259"/>
            <ac:spMk id="3" creationId="{00000000-0000-0000-0000-000000000000}"/>
          </ac:spMkLst>
        </pc:spChg>
      </pc:sldChg>
      <pc:sldChg chg="addSp modSp mod">
        <pc:chgData name="Les Jackson" userId="a712cb9e9f84987d" providerId="LiveId" clId="{9D43019D-8E69-4D90-8FCB-9320D48B590B}" dt="2020-04-15T01:50:10.009" v="6708" actId="20577"/>
        <pc:sldMkLst>
          <pc:docMk/>
          <pc:sldMk cId="2744771460" sldId="271"/>
        </pc:sldMkLst>
        <pc:spChg chg="mod">
          <ac:chgData name="Les Jackson" userId="a712cb9e9f84987d" providerId="LiveId" clId="{9D43019D-8E69-4D90-8FCB-9320D48B590B}" dt="2020-03-30T05:52:22.306" v="77" actId="113"/>
          <ac:spMkLst>
            <pc:docMk/>
            <pc:sldMk cId="2744771460" sldId="271"/>
            <ac:spMk id="2" creationId="{00000000-0000-0000-0000-000000000000}"/>
          </ac:spMkLst>
        </pc:spChg>
        <pc:spChg chg="add mod">
          <ac:chgData name="Les Jackson" userId="a712cb9e9f84987d" providerId="LiveId" clId="{9D43019D-8E69-4D90-8FCB-9320D48B590B}" dt="2020-04-15T01:50:10.009" v="6708" actId="20577"/>
          <ac:spMkLst>
            <pc:docMk/>
            <pc:sldMk cId="2744771460" sldId="271"/>
            <ac:spMk id="3" creationId="{96F5C50C-3AC6-4BEF-BCFF-58B83B34E48D}"/>
          </ac:spMkLst>
        </pc:spChg>
        <pc:spChg chg="mod">
          <ac:chgData name="Les Jackson" userId="a712cb9e9f84987d" providerId="LiveId" clId="{9D43019D-8E69-4D90-8FCB-9320D48B590B}" dt="2020-03-30T05:52:28.407" v="78" actId="2711"/>
          <ac:spMkLst>
            <pc:docMk/>
            <pc:sldMk cId="2744771460" sldId="271"/>
            <ac:spMk id="5" creationId="{00000000-0000-0000-0000-000000000000}"/>
          </ac:spMkLst>
        </pc:spChg>
      </pc:sldChg>
      <pc:sldChg chg="del">
        <pc:chgData name="Les Jackson" userId="a712cb9e9f84987d" providerId="LiveId" clId="{9D43019D-8E69-4D90-8FCB-9320D48B590B}" dt="2020-04-17T02:00:59.593" v="6856" actId="47"/>
        <pc:sldMkLst>
          <pc:docMk/>
          <pc:sldMk cId="301708563" sldId="274"/>
        </pc:sldMkLst>
      </pc:sldChg>
      <pc:sldChg chg="addSp modSp del mod">
        <pc:chgData name="Les Jackson" userId="a712cb9e9f84987d" providerId="LiveId" clId="{9D43019D-8E69-4D90-8FCB-9320D48B590B}" dt="2020-04-17T02:01:00.682" v="6857" actId="47"/>
        <pc:sldMkLst>
          <pc:docMk/>
          <pc:sldMk cId="4146805520" sldId="277"/>
        </pc:sldMkLst>
        <pc:cxnChg chg="add mod">
          <ac:chgData name="Les Jackson" userId="a712cb9e9f84987d" providerId="LiveId" clId="{9D43019D-8E69-4D90-8FCB-9320D48B590B}" dt="2020-04-14T09:14:28.784" v="3140" actId="692"/>
          <ac:cxnSpMkLst>
            <pc:docMk/>
            <pc:sldMk cId="4146805520" sldId="277"/>
            <ac:cxnSpMk id="6" creationId="{BBD88322-0A1E-4ACD-9F76-D14BCAABDC72}"/>
          </ac:cxnSpMkLst>
        </pc:cxnChg>
      </pc:sldChg>
      <pc:sldChg chg="addSp delSp modSp mod">
        <pc:chgData name="Les Jackson" userId="a712cb9e9f84987d" providerId="LiveId" clId="{9D43019D-8E69-4D90-8FCB-9320D48B590B}" dt="2020-03-30T05:53:08.015" v="82" actId="478"/>
        <pc:sldMkLst>
          <pc:docMk/>
          <pc:sldMk cId="1748024880" sldId="300"/>
        </pc:sldMkLst>
        <pc:spChg chg="del">
          <ac:chgData name="Les Jackson" userId="a712cb9e9f84987d" providerId="LiveId" clId="{9D43019D-8E69-4D90-8FCB-9320D48B590B}" dt="2020-03-30T05:53:06.123" v="81" actId="478"/>
          <ac:spMkLst>
            <pc:docMk/>
            <pc:sldMk cId="1748024880" sldId="300"/>
            <ac:spMk id="2" creationId="{00000000-0000-0000-0000-000000000000}"/>
          </ac:spMkLst>
        </pc:spChg>
        <pc:spChg chg="add del mod">
          <ac:chgData name="Les Jackson" userId="a712cb9e9f84987d" providerId="LiveId" clId="{9D43019D-8E69-4D90-8FCB-9320D48B590B}" dt="2020-03-30T05:53:08.015" v="82" actId="478"/>
          <ac:spMkLst>
            <pc:docMk/>
            <pc:sldMk cId="1748024880" sldId="300"/>
            <ac:spMk id="4" creationId="{33276C55-8EF3-4837-A28A-A4D509F43458}"/>
          </ac:spMkLst>
        </pc:spChg>
      </pc:sldChg>
      <pc:sldChg chg="modSp add del mod ord">
        <pc:chgData name="Les Jackson" userId="a712cb9e9f84987d" providerId="LiveId" clId="{9D43019D-8E69-4D90-8FCB-9320D48B590B}" dt="2020-04-20T04:52:42.097" v="8155"/>
        <pc:sldMkLst>
          <pc:docMk/>
          <pc:sldMk cId="2750644049" sldId="301"/>
        </pc:sldMkLst>
        <pc:spChg chg="mod">
          <ac:chgData name="Les Jackson" userId="a712cb9e9f84987d" providerId="LiveId" clId="{9D43019D-8E69-4D90-8FCB-9320D48B590B}" dt="2020-03-30T05:52:35.216" v="79" actId="2711"/>
          <ac:spMkLst>
            <pc:docMk/>
            <pc:sldMk cId="2750644049" sldId="301"/>
            <ac:spMk id="2" creationId="{00000000-0000-0000-0000-000000000000}"/>
          </ac:spMkLst>
        </pc:spChg>
        <pc:spChg chg="mod">
          <ac:chgData name="Les Jackson" userId="a712cb9e9f84987d" providerId="LiveId" clId="{9D43019D-8E69-4D90-8FCB-9320D48B590B}" dt="2020-03-30T05:52:40.279" v="80" actId="2711"/>
          <ac:spMkLst>
            <pc:docMk/>
            <pc:sldMk cId="2750644049" sldId="301"/>
            <ac:spMk id="5" creationId="{00000000-0000-0000-0000-000000000000}"/>
          </ac:spMkLst>
        </pc:spChg>
      </pc:sldChg>
      <pc:sldChg chg="del">
        <pc:chgData name="Les Jackson" userId="a712cb9e9f84987d" providerId="LiveId" clId="{9D43019D-8E69-4D90-8FCB-9320D48B590B}" dt="2020-04-17T02:01:02.122" v="6858" actId="47"/>
        <pc:sldMkLst>
          <pc:docMk/>
          <pc:sldMk cId="1437290882" sldId="302"/>
        </pc:sldMkLst>
      </pc:sldChg>
      <pc:sldChg chg="del">
        <pc:chgData name="Les Jackson" userId="a712cb9e9f84987d" providerId="LiveId" clId="{9D43019D-8E69-4D90-8FCB-9320D48B590B}" dt="2020-04-17T02:00:53.960" v="6852" actId="47"/>
        <pc:sldMkLst>
          <pc:docMk/>
          <pc:sldMk cId="3592231298" sldId="304"/>
        </pc:sldMkLst>
      </pc:sldChg>
      <pc:sldChg chg="del">
        <pc:chgData name="Les Jackson" userId="a712cb9e9f84987d" providerId="LiveId" clId="{9D43019D-8E69-4D90-8FCB-9320D48B590B}" dt="2020-04-17T02:00:57.323" v="6854" actId="47"/>
        <pc:sldMkLst>
          <pc:docMk/>
          <pc:sldMk cId="708692471" sldId="305"/>
        </pc:sldMkLst>
      </pc:sldChg>
      <pc:sldChg chg="del">
        <pc:chgData name="Les Jackson" userId="a712cb9e9f84987d" providerId="LiveId" clId="{9D43019D-8E69-4D90-8FCB-9320D48B590B}" dt="2020-04-17T02:00:57.895" v="6855" actId="47"/>
        <pc:sldMkLst>
          <pc:docMk/>
          <pc:sldMk cId="957821050" sldId="306"/>
        </pc:sldMkLst>
      </pc:sldChg>
      <pc:sldChg chg="modSp del mod">
        <pc:chgData name="Les Jackson" userId="a712cb9e9f84987d" providerId="LiveId" clId="{9D43019D-8E69-4D90-8FCB-9320D48B590B}" dt="2020-04-15T01:23:52.515" v="4880" actId="2696"/>
        <pc:sldMkLst>
          <pc:docMk/>
          <pc:sldMk cId="2555177055" sldId="307"/>
        </pc:sldMkLst>
        <pc:spChg chg="mod">
          <ac:chgData name="Les Jackson" userId="a712cb9e9f84987d" providerId="LiveId" clId="{9D43019D-8E69-4D90-8FCB-9320D48B590B}" dt="2020-03-30T05:51:47.649" v="66" actId="113"/>
          <ac:spMkLst>
            <pc:docMk/>
            <pc:sldMk cId="2555177055" sldId="307"/>
            <ac:spMk id="2" creationId="{00000000-0000-0000-0000-000000000000}"/>
          </ac:spMkLst>
        </pc:spChg>
        <pc:spChg chg="mod">
          <ac:chgData name="Les Jackson" userId="a712cb9e9f84987d" providerId="LiveId" clId="{9D43019D-8E69-4D90-8FCB-9320D48B590B}" dt="2020-03-30T05:50:53.899" v="18" actId="1076"/>
          <ac:spMkLst>
            <pc:docMk/>
            <pc:sldMk cId="2555177055" sldId="307"/>
            <ac:spMk id="62" creationId="{64A9B7F0-CAA2-4C9B-ABAC-42354EB55941}"/>
          </ac:spMkLst>
        </pc:spChg>
        <pc:cxnChg chg="mod">
          <ac:chgData name="Les Jackson" userId="a712cb9e9f84987d" providerId="LiveId" clId="{9D43019D-8E69-4D90-8FCB-9320D48B590B}" dt="2020-03-30T05:51:01.539" v="45" actId="1036"/>
          <ac:cxnSpMkLst>
            <pc:docMk/>
            <pc:sldMk cId="2555177055" sldId="307"/>
            <ac:cxnSpMk id="64" creationId="{22AF12F0-A3F1-4366-AC44-DD50E7BAADEB}"/>
          </ac:cxnSpMkLst>
        </pc:cxnChg>
      </pc:sldChg>
      <pc:sldChg chg="add del">
        <pc:chgData name="Les Jackson" userId="a712cb9e9f84987d" providerId="LiveId" clId="{9D43019D-8E69-4D90-8FCB-9320D48B590B}" dt="2020-04-17T02:01:25.298" v="6860" actId="47"/>
        <pc:sldMkLst>
          <pc:docMk/>
          <pc:sldMk cId="3914287493" sldId="307"/>
        </pc:sldMkLst>
      </pc:sldChg>
      <pc:sldChg chg="addSp modSp add del mod ord modAnim">
        <pc:chgData name="Les Jackson" userId="a712cb9e9f84987d" providerId="LiveId" clId="{9D43019D-8E69-4D90-8FCB-9320D48B590B}" dt="2020-04-15T01:24:16.707" v="4883" actId="47"/>
        <pc:sldMkLst>
          <pc:docMk/>
          <pc:sldMk cId="2975060404" sldId="308"/>
        </pc:sldMkLst>
        <pc:spChg chg="mod">
          <ac:chgData name="Les Jackson" userId="a712cb9e9f84987d" providerId="LiveId" clId="{9D43019D-8E69-4D90-8FCB-9320D48B590B}" dt="2020-03-30T05:55:55.696" v="168" actId="20577"/>
          <ac:spMkLst>
            <pc:docMk/>
            <pc:sldMk cId="2975060404" sldId="308"/>
            <ac:spMk id="2" creationId="{00000000-0000-0000-0000-000000000000}"/>
          </ac:spMkLst>
        </pc:spChg>
        <pc:spChg chg="mod">
          <ac:chgData name="Les Jackson" userId="a712cb9e9f84987d" providerId="LiveId" clId="{9D43019D-8E69-4D90-8FCB-9320D48B590B}" dt="2020-04-05T02:25:01.004" v="1394" actId="20577"/>
          <ac:spMkLst>
            <pc:docMk/>
            <pc:sldMk cId="2975060404" sldId="308"/>
            <ac:spMk id="3" creationId="{00000000-0000-0000-0000-000000000000}"/>
          </ac:spMkLst>
        </pc:spChg>
        <pc:spChg chg="add mod">
          <ac:chgData name="Les Jackson" userId="a712cb9e9f84987d" providerId="LiveId" clId="{9D43019D-8E69-4D90-8FCB-9320D48B590B}" dt="2020-04-05T02:25:46.337" v="1489" actId="1076"/>
          <ac:spMkLst>
            <pc:docMk/>
            <pc:sldMk cId="2975060404" sldId="308"/>
            <ac:spMk id="4" creationId="{42C67660-5924-42D4-B684-22C212728A06}"/>
          </ac:spMkLst>
        </pc:spChg>
      </pc:sldChg>
      <pc:sldChg chg="addSp delSp modSp add mod delAnim modAnim">
        <pc:chgData name="Les Jackson" userId="a712cb9e9f84987d" providerId="LiveId" clId="{9D43019D-8E69-4D90-8FCB-9320D48B590B}" dt="2020-04-15T02:05:24.990" v="6823" actId="20577"/>
        <pc:sldMkLst>
          <pc:docMk/>
          <pc:sldMk cId="1779375099" sldId="309"/>
        </pc:sldMkLst>
        <pc:spChg chg="mod">
          <ac:chgData name="Les Jackson" userId="a712cb9e9f84987d" providerId="LiveId" clId="{9D43019D-8E69-4D90-8FCB-9320D48B590B}" dt="2020-03-30T06:08:27.594" v="631" actId="20577"/>
          <ac:spMkLst>
            <pc:docMk/>
            <pc:sldMk cId="1779375099" sldId="309"/>
            <ac:spMk id="2" creationId="{00000000-0000-0000-0000-000000000000}"/>
          </ac:spMkLst>
        </pc:spChg>
        <pc:spChg chg="mod">
          <ac:chgData name="Les Jackson" userId="a712cb9e9f84987d" providerId="LiveId" clId="{9D43019D-8E69-4D90-8FCB-9320D48B590B}" dt="2020-03-30T06:17:54.511" v="763" actId="1035"/>
          <ac:spMkLst>
            <pc:docMk/>
            <pc:sldMk cId="1779375099" sldId="309"/>
            <ac:spMk id="3" creationId="{DE326DA2-FB72-483A-B5B8-20369E1DFB41}"/>
          </ac:spMkLst>
        </pc:spChg>
        <pc:spChg chg="mod">
          <ac:chgData name="Les Jackson" userId="a712cb9e9f84987d" providerId="LiveId" clId="{9D43019D-8E69-4D90-8FCB-9320D48B590B}" dt="2020-03-30T06:09:47.509" v="678" actId="1038"/>
          <ac:spMkLst>
            <pc:docMk/>
            <pc:sldMk cId="1779375099" sldId="309"/>
            <ac:spMk id="4" creationId="{B2F8DF5A-7367-49FB-9157-9E94B7E49E1C}"/>
          </ac:spMkLst>
        </pc:spChg>
        <pc:spChg chg="mod">
          <ac:chgData name="Les Jackson" userId="a712cb9e9f84987d" providerId="LiveId" clId="{9D43019D-8E69-4D90-8FCB-9320D48B590B}" dt="2020-03-30T06:17:54.511" v="763" actId="1035"/>
          <ac:spMkLst>
            <pc:docMk/>
            <pc:sldMk cId="1779375099" sldId="309"/>
            <ac:spMk id="6" creationId="{6DE7C97D-2585-444F-BA57-6ED80D3FC82F}"/>
          </ac:spMkLst>
        </pc:spChg>
        <pc:spChg chg="mod">
          <ac:chgData name="Les Jackson" userId="a712cb9e9f84987d" providerId="LiveId" clId="{9D43019D-8E69-4D90-8FCB-9320D48B590B}" dt="2020-03-30T06:24:24.388" v="793" actId="1076"/>
          <ac:spMkLst>
            <pc:docMk/>
            <pc:sldMk cId="1779375099" sldId="309"/>
            <ac:spMk id="20" creationId="{38DE62EB-172F-4D1C-B7CC-DCEF22FA0E3B}"/>
          </ac:spMkLst>
        </pc:spChg>
        <pc:spChg chg="mod">
          <ac:chgData name="Les Jackson" userId="a712cb9e9f84987d" providerId="LiveId" clId="{9D43019D-8E69-4D90-8FCB-9320D48B590B}" dt="2020-03-30T06:09:47.509" v="678" actId="1038"/>
          <ac:spMkLst>
            <pc:docMk/>
            <pc:sldMk cId="1779375099" sldId="309"/>
            <ac:spMk id="21" creationId="{A70FD773-0335-4513-BA44-7514AEFB9216}"/>
          </ac:spMkLst>
        </pc:spChg>
        <pc:spChg chg="mod">
          <ac:chgData name="Les Jackson" userId="a712cb9e9f84987d" providerId="LiveId" clId="{9D43019D-8E69-4D90-8FCB-9320D48B590B}" dt="2020-03-30T06:17:45.004" v="743" actId="14100"/>
          <ac:spMkLst>
            <pc:docMk/>
            <pc:sldMk cId="1779375099" sldId="309"/>
            <ac:spMk id="23" creationId="{90E44C8A-E8AC-4636-9BF2-E577BCCCF8B3}"/>
          </ac:spMkLst>
        </pc:spChg>
        <pc:spChg chg="mod">
          <ac:chgData name="Les Jackson" userId="a712cb9e9f84987d" providerId="LiveId" clId="{9D43019D-8E69-4D90-8FCB-9320D48B590B}" dt="2020-03-30T06:17:54.511" v="763" actId="1035"/>
          <ac:spMkLst>
            <pc:docMk/>
            <pc:sldMk cId="1779375099" sldId="309"/>
            <ac:spMk id="25" creationId="{FD941714-6B48-42C3-B89E-E31FA83BB11E}"/>
          </ac:spMkLst>
        </pc:spChg>
        <pc:spChg chg="mod">
          <ac:chgData name="Les Jackson" userId="a712cb9e9f84987d" providerId="LiveId" clId="{9D43019D-8E69-4D90-8FCB-9320D48B590B}" dt="2020-03-30T06:17:54.511" v="763" actId="1035"/>
          <ac:spMkLst>
            <pc:docMk/>
            <pc:sldMk cId="1779375099" sldId="309"/>
            <ac:spMk id="27" creationId="{961186BE-DF3A-457E-93B6-6471D5929632}"/>
          </ac:spMkLst>
        </pc:spChg>
        <pc:spChg chg="mod topLvl">
          <ac:chgData name="Les Jackson" userId="a712cb9e9f84987d" providerId="LiveId" clId="{9D43019D-8E69-4D90-8FCB-9320D48B590B}" dt="2020-03-30T06:18:45.709" v="773" actId="1076"/>
          <ac:spMkLst>
            <pc:docMk/>
            <pc:sldMk cId="1779375099" sldId="309"/>
            <ac:spMk id="29" creationId="{D187DD59-9891-4A13-AF0F-8D589B9733FD}"/>
          </ac:spMkLst>
        </pc:spChg>
        <pc:spChg chg="add mod">
          <ac:chgData name="Les Jackson" userId="a712cb9e9f84987d" providerId="LiveId" clId="{9D43019D-8E69-4D90-8FCB-9320D48B590B}" dt="2020-03-30T06:20:29.233" v="791" actId="207"/>
          <ac:spMkLst>
            <pc:docMk/>
            <pc:sldMk cId="1779375099" sldId="309"/>
            <ac:spMk id="31" creationId="{BF4A70D2-A791-4D90-9DB8-8DF09A3A5CE0}"/>
          </ac:spMkLst>
        </pc:spChg>
        <pc:spChg chg="add del mod">
          <ac:chgData name="Les Jackson" userId="a712cb9e9f84987d" providerId="LiveId" clId="{9D43019D-8E69-4D90-8FCB-9320D48B590B}" dt="2020-03-30T06:10:49.156" v="687" actId="478"/>
          <ac:spMkLst>
            <pc:docMk/>
            <pc:sldMk cId="1779375099" sldId="309"/>
            <ac:spMk id="34" creationId="{329024E0-41DB-459E-9D5C-55EF812B2964}"/>
          </ac:spMkLst>
        </pc:spChg>
        <pc:spChg chg="add mod ord">
          <ac:chgData name="Les Jackson" userId="a712cb9e9f84987d" providerId="LiveId" clId="{9D43019D-8E69-4D90-8FCB-9320D48B590B}" dt="2020-03-30T06:13:11.531" v="732" actId="1035"/>
          <ac:spMkLst>
            <pc:docMk/>
            <pc:sldMk cId="1779375099" sldId="309"/>
            <ac:spMk id="35" creationId="{D6BD2E8F-13C5-47B8-808C-4BB2737F657C}"/>
          </ac:spMkLst>
        </pc:spChg>
        <pc:spChg chg="add mod">
          <ac:chgData name="Les Jackson" userId="a712cb9e9f84987d" providerId="LiveId" clId="{9D43019D-8E69-4D90-8FCB-9320D48B590B}" dt="2020-03-30T06:13:11.531" v="732" actId="1035"/>
          <ac:spMkLst>
            <pc:docMk/>
            <pc:sldMk cId="1779375099" sldId="309"/>
            <ac:spMk id="36" creationId="{4DDAA8EB-2014-4D4B-9406-A9A3943CF243}"/>
          </ac:spMkLst>
        </pc:spChg>
        <pc:spChg chg="del mod topLvl">
          <ac:chgData name="Les Jackson" userId="a712cb9e9f84987d" providerId="LiveId" clId="{9D43019D-8E69-4D90-8FCB-9320D48B590B}" dt="2020-03-30T06:24:42.017" v="794" actId="478"/>
          <ac:spMkLst>
            <pc:docMk/>
            <pc:sldMk cId="1779375099" sldId="309"/>
            <ac:spMk id="37" creationId="{79496006-CCF9-452E-8E0A-5B582DD40F41}"/>
          </ac:spMkLst>
        </pc:spChg>
        <pc:spChg chg="add mod">
          <ac:chgData name="Les Jackson" userId="a712cb9e9f84987d" providerId="LiveId" clId="{9D43019D-8E69-4D90-8FCB-9320D48B590B}" dt="2020-04-05T02:14:48.954" v="912" actId="20577"/>
          <ac:spMkLst>
            <pc:docMk/>
            <pc:sldMk cId="1779375099" sldId="309"/>
            <ac:spMk id="37" creationId="{7A7A5484-D5B0-4B9C-974E-49A5BA60BA93}"/>
          </ac:spMkLst>
        </pc:spChg>
        <pc:spChg chg="add mod">
          <ac:chgData name="Les Jackson" userId="a712cb9e9f84987d" providerId="LiveId" clId="{9D43019D-8E69-4D90-8FCB-9320D48B590B}" dt="2020-04-15T01:54:35.905" v="6765" actId="571"/>
          <ac:spMkLst>
            <pc:docMk/>
            <pc:sldMk cId="1779375099" sldId="309"/>
            <ac:spMk id="40" creationId="{24C43E89-2836-445A-8F25-6B6712F8EF46}"/>
          </ac:spMkLst>
        </pc:spChg>
        <pc:spChg chg="add mod">
          <ac:chgData name="Les Jackson" userId="a712cb9e9f84987d" providerId="LiveId" clId="{9D43019D-8E69-4D90-8FCB-9320D48B590B}" dt="2020-04-15T01:54:35.905" v="6765" actId="571"/>
          <ac:spMkLst>
            <pc:docMk/>
            <pc:sldMk cId="1779375099" sldId="309"/>
            <ac:spMk id="43" creationId="{7BDEDF57-6E4C-4EB3-82A2-30225357F15A}"/>
          </ac:spMkLst>
        </pc:spChg>
        <pc:spChg chg="add mod">
          <ac:chgData name="Les Jackson" userId="a712cb9e9f84987d" providerId="LiveId" clId="{9D43019D-8E69-4D90-8FCB-9320D48B590B}" dt="2020-03-30T06:19:58.442" v="785" actId="1076"/>
          <ac:spMkLst>
            <pc:docMk/>
            <pc:sldMk cId="1779375099" sldId="309"/>
            <ac:spMk id="44" creationId="{01FDBF7D-3893-46F2-BE29-72EFC0B1E67A}"/>
          </ac:spMkLst>
        </pc:spChg>
        <pc:spChg chg="add mod">
          <ac:chgData name="Les Jackson" userId="a712cb9e9f84987d" providerId="LiveId" clId="{9D43019D-8E69-4D90-8FCB-9320D48B590B}" dt="2020-04-15T01:54:35.905" v="6765" actId="571"/>
          <ac:spMkLst>
            <pc:docMk/>
            <pc:sldMk cId="1779375099" sldId="309"/>
            <ac:spMk id="46" creationId="{52D4B0EC-16C7-4B9D-BC4C-7E8BC67508F7}"/>
          </ac:spMkLst>
        </pc:spChg>
        <pc:spChg chg="mod">
          <ac:chgData name="Les Jackson" userId="a712cb9e9f84987d" providerId="LiveId" clId="{9D43019D-8E69-4D90-8FCB-9320D48B590B}" dt="2020-04-05T02:19:21.337" v="1018" actId="20577"/>
          <ac:spMkLst>
            <pc:docMk/>
            <pc:sldMk cId="1779375099" sldId="309"/>
            <ac:spMk id="57" creationId="{46E3A2ED-3FC0-4274-8797-1E492D1162DB}"/>
          </ac:spMkLst>
        </pc:spChg>
        <pc:spChg chg="mod">
          <ac:chgData name="Les Jackson" userId="a712cb9e9f84987d" providerId="LiveId" clId="{9D43019D-8E69-4D90-8FCB-9320D48B590B}" dt="2020-03-30T06:17:54.511" v="763" actId="1035"/>
          <ac:spMkLst>
            <pc:docMk/>
            <pc:sldMk cId="1779375099" sldId="309"/>
            <ac:spMk id="61" creationId="{90B8FDF5-F695-426D-850C-1EAFD5D36B4F}"/>
          </ac:spMkLst>
        </pc:spChg>
        <pc:spChg chg="mod">
          <ac:chgData name="Les Jackson" userId="a712cb9e9f84987d" providerId="LiveId" clId="{9D43019D-8E69-4D90-8FCB-9320D48B590B}" dt="2020-04-15T02:05:24.990" v="6823" actId="20577"/>
          <ac:spMkLst>
            <pc:docMk/>
            <pc:sldMk cId="1779375099" sldId="309"/>
            <ac:spMk id="62" creationId="{64A9B7F0-CAA2-4C9B-ABAC-42354EB55941}"/>
          </ac:spMkLst>
        </pc:spChg>
        <pc:grpChg chg="del mod">
          <ac:chgData name="Les Jackson" userId="a712cb9e9f84987d" providerId="LiveId" clId="{9D43019D-8E69-4D90-8FCB-9320D48B590B}" dt="2020-03-30T06:18:25.939" v="766" actId="165"/>
          <ac:grpSpMkLst>
            <pc:docMk/>
            <pc:sldMk cId="1779375099" sldId="309"/>
            <ac:grpSpMk id="30" creationId="{9A7373AD-19B9-4161-A754-9EEC46144038}"/>
          </ac:grpSpMkLst>
        </pc:grpChg>
        <pc:grpChg chg="mod">
          <ac:chgData name="Les Jackson" userId="a712cb9e9f84987d" providerId="LiveId" clId="{9D43019D-8E69-4D90-8FCB-9320D48B590B}" dt="2020-03-30T06:17:54.511" v="763" actId="1035"/>
          <ac:grpSpMkLst>
            <pc:docMk/>
            <pc:sldMk cId="1779375099" sldId="309"/>
            <ac:grpSpMk id="42" creationId="{ED2D2301-BD76-48A8-9EE5-5F12DEC58D9F}"/>
          </ac:grpSpMkLst>
        </pc:grpChg>
        <pc:grpChg chg="del mod">
          <ac:chgData name="Les Jackson" userId="a712cb9e9f84987d" providerId="LiveId" clId="{9D43019D-8E69-4D90-8FCB-9320D48B590B}" dt="2020-03-30T06:10:33.117" v="684" actId="165"/>
          <ac:grpSpMkLst>
            <pc:docMk/>
            <pc:sldMk cId="1779375099" sldId="309"/>
            <ac:grpSpMk id="43" creationId="{E87C3DD0-1978-480B-A15C-541367B2BF43}"/>
          </ac:grpSpMkLst>
        </pc:grpChg>
        <pc:grpChg chg="mod">
          <ac:chgData name="Les Jackson" userId="a712cb9e9f84987d" providerId="LiveId" clId="{9D43019D-8E69-4D90-8FCB-9320D48B590B}" dt="2020-03-30T06:17:54.511" v="763" actId="1035"/>
          <ac:grpSpMkLst>
            <pc:docMk/>
            <pc:sldMk cId="1779375099" sldId="309"/>
            <ac:grpSpMk id="53" creationId="{8FDB20B6-DAF1-4B31-B07A-E076CBBC698C}"/>
          </ac:grpSpMkLst>
        </pc:grpChg>
        <pc:cxnChg chg="mod topLvl">
          <ac:chgData name="Les Jackson" userId="a712cb9e9f84987d" providerId="LiveId" clId="{9D43019D-8E69-4D90-8FCB-9320D48B590B}" dt="2020-03-30T06:18:38.093" v="772" actId="14100"/>
          <ac:cxnSpMkLst>
            <pc:docMk/>
            <pc:sldMk cId="1779375099" sldId="309"/>
            <ac:cxnSpMk id="12" creationId="{5D0E5E8D-EF78-4CA3-96BA-332B04F23ECA}"/>
          </ac:cxnSpMkLst>
        </pc:cxnChg>
        <pc:cxnChg chg="mod">
          <ac:chgData name="Les Jackson" userId="a712cb9e9f84987d" providerId="LiveId" clId="{9D43019D-8E69-4D90-8FCB-9320D48B590B}" dt="2020-03-30T06:09:47.509" v="678" actId="1038"/>
          <ac:cxnSpMkLst>
            <pc:docMk/>
            <pc:sldMk cId="1779375099" sldId="309"/>
            <ac:cxnSpMk id="32" creationId="{70614BA9-85BD-4776-BD63-3CD9AA5A35B0}"/>
          </ac:cxnSpMkLst>
        </pc:cxnChg>
        <pc:cxnChg chg="mod topLvl">
          <ac:chgData name="Les Jackson" userId="a712cb9e9f84987d" providerId="LiveId" clId="{9D43019D-8E69-4D90-8FCB-9320D48B590B}" dt="2020-03-30T06:13:06.344" v="726" actId="1035"/>
          <ac:cxnSpMkLst>
            <pc:docMk/>
            <pc:sldMk cId="1779375099" sldId="309"/>
            <ac:cxnSpMk id="33" creationId="{62B51FBA-3279-4725-9621-AD8E1BF53D99}"/>
          </ac:cxnSpMkLst>
        </pc:cxnChg>
        <pc:cxnChg chg="add mod">
          <ac:chgData name="Les Jackson" userId="a712cb9e9f84987d" providerId="LiveId" clId="{9D43019D-8E69-4D90-8FCB-9320D48B590B}" dt="2020-04-05T02:14:41.120" v="895" actId="1035"/>
          <ac:cxnSpMkLst>
            <pc:docMk/>
            <pc:sldMk cId="1779375099" sldId="309"/>
            <ac:cxnSpMk id="34" creationId="{1F80BA1E-C3A1-4746-815A-0E97A76CE349}"/>
          </ac:cxnSpMkLst>
        </pc:cxnChg>
        <pc:cxnChg chg="add mod">
          <ac:chgData name="Les Jackson" userId="a712cb9e9f84987d" providerId="LiveId" clId="{9D43019D-8E69-4D90-8FCB-9320D48B590B}" dt="2020-03-30T06:19:49.254" v="783" actId="1035"/>
          <ac:cxnSpMkLst>
            <pc:docMk/>
            <pc:sldMk cId="1779375099" sldId="309"/>
            <ac:cxnSpMk id="38" creationId="{1673E8D9-A7AB-4349-8114-C5D164499629}"/>
          </ac:cxnSpMkLst>
        </pc:cxnChg>
        <pc:cxnChg chg="mod">
          <ac:chgData name="Les Jackson" userId="a712cb9e9f84987d" providerId="LiveId" clId="{9D43019D-8E69-4D90-8FCB-9320D48B590B}" dt="2020-03-30T06:24:24.388" v="793" actId="1076"/>
          <ac:cxnSpMkLst>
            <pc:docMk/>
            <pc:sldMk cId="1779375099" sldId="309"/>
            <ac:cxnSpMk id="54" creationId="{EC1DC486-DAA7-4CDB-B2EA-9521759C1FEC}"/>
          </ac:cxnSpMkLst>
        </pc:cxnChg>
        <pc:cxnChg chg="del">
          <ac:chgData name="Les Jackson" userId="a712cb9e9f84987d" providerId="LiveId" clId="{9D43019D-8E69-4D90-8FCB-9320D48B590B}" dt="2020-04-05T02:12:54.395" v="797" actId="478"/>
          <ac:cxnSpMkLst>
            <pc:docMk/>
            <pc:sldMk cId="1779375099" sldId="309"/>
            <ac:cxnSpMk id="64" creationId="{22AF12F0-A3F1-4366-AC44-DD50E7BAADEB}"/>
          </ac:cxnSpMkLst>
        </pc:cxnChg>
      </pc:sldChg>
      <pc:sldChg chg="addSp delSp modSp add del mod delAnim modAnim">
        <pc:chgData name="Les Jackson" userId="a712cb9e9f84987d" providerId="LiveId" clId="{9D43019D-8E69-4D90-8FCB-9320D48B590B}" dt="2020-04-05T02:37:07.476" v="1580" actId="47"/>
        <pc:sldMkLst>
          <pc:docMk/>
          <pc:sldMk cId="3136803420" sldId="310"/>
        </pc:sldMkLst>
        <pc:spChg chg="mod">
          <ac:chgData name="Les Jackson" userId="a712cb9e9f84987d" providerId="LiveId" clId="{9D43019D-8E69-4D90-8FCB-9320D48B590B}" dt="2020-04-05T02:26:48.937" v="1531" actId="20577"/>
          <ac:spMkLst>
            <pc:docMk/>
            <pc:sldMk cId="3136803420" sldId="310"/>
            <ac:spMk id="2" creationId="{00000000-0000-0000-0000-000000000000}"/>
          </ac:spMkLst>
        </pc:spChg>
        <pc:spChg chg="mod">
          <ac:chgData name="Les Jackson" userId="a712cb9e9f84987d" providerId="LiveId" clId="{9D43019D-8E69-4D90-8FCB-9320D48B590B}" dt="2020-04-05T02:28:09.017" v="1577" actId="20577"/>
          <ac:spMkLst>
            <pc:docMk/>
            <pc:sldMk cId="3136803420" sldId="310"/>
            <ac:spMk id="3" creationId="{00000000-0000-0000-0000-000000000000}"/>
          </ac:spMkLst>
        </pc:spChg>
        <pc:spChg chg="del">
          <ac:chgData name="Les Jackson" userId="a712cb9e9f84987d" providerId="LiveId" clId="{9D43019D-8E69-4D90-8FCB-9320D48B590B}" dt="2020-04-05T02:26:51.691" v="1532" actId="478"/>
          <ac:spMkLst>
            <pc:docMk/>
            <pc:sldMk cId="3136803420" sldId="310"/>
            <ac:spMk id="4" creationId="{42C67660-5924-42D4-B684-22C212728A06}"/>
          </ac:spMkLst>
        </pc:spChg>
        <pc:picChg chg="add mod">
          <ac:chgData name="Les Jackson" userId="a712cb9e9f84987d" providerId="LiveId" clId="{9D43019D-8E69-4D90-8FCB-9320D48B590B}" dt="2020-04-05T02:32:38.071" v="1579" actId="1076"/>
          <ac:picMkLst>
            <pc:docMk/>
            <pc:sldMk cId="3136803420" sldId="310"/>
            <ac:picMk id="5" creationId="{8D793645-FED8-4AF6-9784-C90D3BBC5A33}"/>
          </ac:picMkLst>
        </pc:picChg>
      </pc:sldChg>
      <pc:sldChg chg="addSp delSp modSp add mod">
        <pc:chgData name="Les Jackson" userId="a712cb9e9f84987d" providerId="LiveId" clId="{9D43019D-8E69-4D90-8FCB-9320D48B590B}" dt="2020-04-19T01:21:34.310" v="7468" actId="20577"/>
        <pc:sldMkLst>
          <pc:docMk/>
          <pc:sldMk cId="3329341657" sldId="310"/>
        </pc:sldMkLst>
        <pc:spChg chg="del">
          <ac:chgData name="Les Jackson" userId="a712cb9e9f84987d" providerId="LiveId" clId="{9D43019D-8E69-4D90-8FCB-9320D48B590B}" dt="2020-04-06T04:37:46.649" v="1584"/>
          <ac:spMkLst>
            <pc:docMk/>
            <pc:sldMk cId="3329341657" sldId="310"/>
            <ac:spMk id="2" creationId="{430590D6-D74D-4632-8763-78ABB2732C02}"/>
          </ac:spMkLst>
        </pc:spChg>
        <pc:spChg chg="del">
          <ac:chgData name="Les Jackson" userId="a712cb9e9f84987d" providerId="LiveId" clId="{9D43019D-8E69-4D90-8FCB-9320D48B590B}" dt="2020-04-06T04:37:46.649" v="1584"/>
          <ac:spMkLst>
            <pc:docMk/>
            <pc:sldMk cId="3329341657" sldId="310"/>
            <ac:spMk id="3" creationId="{74ECA9DA-FF57-4A9F-95EC-0ECA9DC14C67}"/>
          </ac:spMkLst>
        </pc:spChg>
        <pc:spChg chg="add del mod">
          <ac:chgData name="Les Jackson" userId="a712cb9e9f84987d" providerId="LiveId" clId="{9D43019D-8E69-4D90-8FCB-9320D48B590B}" dt="2020-04-06T04:37:52.274" v="1585"/>
          <ac:spMkLst>
            <pc:docMk/>
            <pc:sldMk cId="3329341657" sldId="310"/>
            <ac:spMk id="4" creationId="{80D2E941-98DF-4758-9218-A6DBF5873D2C}"/>
          </ac:spMkLst>
        </pc:spChg>
        <pc:spChg chg="add del mod">
          <ac:chgData name="Les Jackson" userId="a712cb9e9f84987d" providerId="LiveId" clId="{9D43019D-8E69-4D90-8FCB-9320D48B590B}" dt="2020-04-06T04:37:52.274" v="1585"/>
          <ac:spMkLst>
            <pc:docMk/>
            <pc:sldMk cId="3329341657" sldId="310"/>
            <ac:spMk id="5" creationId="{6E44858A-225F-4EDB-B70C-1626EF5AFBFD}"/>
          </ac:spMkLst>
        </pc:spChg>
        <pc:spChg chg="add mod">
          <ac:chgData name="Les Jackson" userId="a712cb9e9f84987d" providerId="LiveId" clId="{9D43019D-8E69-4D90-8FCB-9320D48B590B}" dt="2020-04-06T04:38:23.656" v="1615" actId="20577"/>
          <ac:spMkLst>
            <pc:docMk/>
            <pc:sldMk cId="3329341657" sldId="310"/>
            <ac:spMk id="6" creationId="{42C31918-1A57-496B-815E-906B411DEA95}"/>
          </ac:spMkLst>
        </pc:spChg>
        <pc:spChg chg="add del mod">
          <ac:chgData name="Les Jackson" userId="a712cb9e9f84987d" providerId="LiveId" clId="{9D43019D-8E69-4D90-8FCB-9320D48B590B}" dt="2020-04-06T04:38:45.664" v="1616" actId="3680"/>
          <ac:spMkLst>
            <pc:docMk/>
            <pc:sldMk cId="3329341657" sldId="310"/>
            <ac:spMk id="7" creationId="{208E3714-31C9-45C0-B00D-DF5113EF3588}"/>
          </ac:spMkLst>
        </pc:spChg>
        <pc:graphicFrameChg chg="add mod ord modGraphic">
          <ac:chgData name="Les Jackson" userId="a712cb9e9f84987d" providerId="LiveId" clId="{9D43019D-8E69-4D90-8FCB-9320D48B590B}" dt="2020-04-19T01:21:34.310" v="7468" actId="20577"/>
          <ac:graphicFrameMkLst>
            <pc:docMk/>
            <pc:sldMk cId="3329341657" sldId="310"/>
            <ac:graphicFrameMk id="8" creationId="{4AB20032-EAD3-4E24-9F23-B626F5DE3B7F}"/>
          </ac:graphicFrameMkLst>
        </pc:graphicFrameChg>
      </pc:sldChg>
      <pc:sldChg chg="delSp add del mod modAnim">
        <pc:chgData name="Les Jackson" userId="a712cb9e9f84987d" providerId="LiveId" clId="{9D43019D-8E69-4D90-8FCB-9320D48B590B}" dt="2020-04-17T02:00:56.441" v="6853" actId="47"/>
        <pc:sldMkLst>
          <pc:docMk/>
          <pc:sldMk cId="334326121" sldId="311"/>
        </pc:sldMkLst>
        <pc:spChg chg="del">
          <ac:chgData name="Les Jackson" userId="a712cb9e9f84987d" providerId="LiveId" clId="{9D43019D-8E69-4D90-8FCB-9320D48B590B}" dt="2020-04-13T23:37:03.707" v="2369" actId="478"/>
          <ac:spMkLst>
            <pc:docMk/>
            <pc:sldMk cId="334326121" sldId="311"/>
            <ac:spMk id="62" creationId="{64A9B7F0-CAA2-4C9B-ABAC-42354EB55941}"/>
          </ac:spMkLst>
        </pc:spChg>
      </pc:sldChg>
      <pc:sldChg chg="addSp delSp modSp add mod delAnim modAnim">
        <pc:chgData name="Les Jackson" userId="a712cb9e9f84987d" providerId="LiveId" clId="{9D43019D-8E69-4D90-8FCB-9320D48B590B}" dt="2020-04-14T05:50:59.267" v="3120" actId="20577"/>
        <pc:sldMkLst>
          <pc:docMk/>
          <pc:sldMk cId="2799356815" sldId="312"/>
        </pc:sldMkLst>
        <pc:spChg chg="mod">
          <ac:chgData name="Les Jackson" userId="a712cb9e9f84987d" providerId="LiveId" clId="{9D43019D-8E69-4D90-8FCB-9320D48B590B}" dt="2020-04-14T05:15:49.040" v="2440" actId="20577"/>
          <ac:spMkLst>
            <pc:docMk/>
            <pc:sldMk cId="2799356815" sldId="312"/>
            <ac:spMk id="2" creationId="{00000000-0000-0000-0000-000000000000}"/>
          </ac:spMkLst>
        </pc:spChg>
        <pc:spChg chg="add mod">
          <ac:chgData name="Les Jackson" userId="a712cb9e9f84987d" providerId="LiveId" clId="{9D43019D-8E69-4D90-8FCB-9320D48B590B}" dt="2020-04-14T05:28:30.315" v="2807" actId="1076"/>
          <ac:spMkLst>
            <pc:docMk/>
            <pc:sldMk cId="2799356815" sldId="312"/>
            <ac:spMk id="3" creationId="{A174AEE4-B939-4378-A9CB-431EEF701306}"/>
          </ac:spMkLst>
        </pc:spChg>
        <pc:spChg chg="add mod">
          <ac:chgData name="Les Jackson" userId="a712cb9e9f84987d" providerId="LiveId" clId="{9D43019D-8E69-4D90-8FCB-9320D48B590B}" dt="2020-04-14T05:50:59.267" v="3120" actId="20577"/>
          <ac:spMkLst>
            <pc:docMk/>
            <pc:sldMk cId="2799356815" sldId="312"/>
            <ac:spMk id="4" creationId="{26EE2BA0-99B8-454C-90E4-A0CC96F7C654}"/>
          </ac:spMkLst>
        </pc:spChg>
        <pc:spChg chg="add mod">
          <ac:chgData name="Les Jackson" userId="a712cb9e9f84987d" providerId="LiveId" clId="{9D43019D-8E69-4D90-8FCB-9320D48B590B}" dt="2020-04-14T05:27:54.225" v="2803" actId="14100"/>
          <ac:spMkLst>
            <pc:docMk/>
            <pc:sldMk cId="2799356815" sldId="312"/>
            <ac:spMk id="5" creationId="{EA7A6686-DB27-4D26-878F-AE504428360E}"/>
          </ac:spMkLst>
        </pc:spChg>
        <pc:spChg chg="del">
          <ac:chgData name="Les Jackson" userId="a712cb9e9f84987d" providerId="LiveId" clId="{9D43019D-8E69-4D90-8FCB-9320D48B590B}" dt="2020-04-14T05:15:15.803" v="2389" actId="478"/>
          <ac:spMkLst>
            <pc:docMk/>
            <pc:sldMk cId="2799356815" sldId="312"/>
            <ac:spMk id="7" creationId="{632B7F51-1F2A-4591-93BC-058C35F3D298}"/>
          </ac:spMkLst>
        </pc:spChg>
        <pc:spChg chg="add mod">
          <ac:chgData name="Les Jackson" userId="a712cb9e9f84987d" providerId="LiveId" clId="{9D43019D-8E69-4D90-8FCB-9320D48B590B}" dt="2020-04-14T05:24:00.308" v="2602" actId="1076"/>
          <ac:spMkLst>
            <pc:docMk/>
            <pc:sldMk cId="2799356815" sldId="312"/>
            <ac:spMk id="20" creationId="{6ACE4CFE-107F-4F01-B711-6BFD7E0460D0}"/>
          </ac:spMkLst>
        </pc:spChg>
        <pc:spChg chg="add mod">
          <ac:chgData name="Les Jackson" userId="a712cb9e9f84987d" providerId="LiveId" clId="{9D43019D-8E69-4D90-8FCB-9320D48B590B}" dt="2020-04-14T05:25:09.137" v="2647" actId="20577"/>
          <ac:spMkLst>
            <pc:docMk/>
            <pc:sldMk cId="2799356815" sldId="312"/>
            <ac:spMk id="26" creationId="{59A52465-6B61-4145-8F0B-5297CFA464C3}"/>
          </ac:spMkLst>
        </pc:spChg>
        <pc:spChg chg="del">
          <ac:chgData name="Les Jackson" userId="a712cb9e9f84987d" providerId="LiveId" clId="{9D43019D-8E69-4D90-8FCB-9320D48B590B}" dt="2020-04-14T05:15:15.803" v="2389" actId="478"/>
          <ac:spMkLst>
            <pc:docMk/>
            <pc:sldMk cId="2799356815" sldId="312"/>
            <ac:spMk id="27" creationId="{D80A4086-7909-42DF-AEC6-7911C5D77DBB}"/>
          </ac:spMkLst>
        </pc:spChg>
        <pc:spChg chg="add mod">
          <ac:chgData name="Les Jackson" userId="a712cb9e9f84987d" providerId="LiveId" clId="{9D43019D-8E69-4D90-8FCB-9320D48B590B}" dt="2020-04-14T05:27:57.600" v="2804" actId="1076"/>
          <ac:spMkLst>
            <pc:docMk/>
            <pc:sldMk cId="2799356815" sldId="312"/>
            <ac:spMk id="28" creationId="{FDB0D424-3631-4F05-B649-A943BC4FF1AC}"/>
          </ac:spMkLst>
        </pc:spChg>
        <pc:spChg chg="mod topLvl">
          <ac:chgData name="Les Jackson" userId="a712cb9e9f84987d" providerId="LiveId" clId="{9D43019D-8E69-4D90-8FCB-9320D48B590B}" dt="2020-04-14T05:29:47.146" v="2853" actId="164"/>
          <ac:spMkLst>
            <pc:docMk/>
            <pc:sldMk cId="2799356815" sldId="312"/>
            <ac:spMk id="31" creationId="{68C9973E-2506-4AEC-AE84-1E846FD47B9F}"/>
          </ac:spMkLst>
        </pc:spChg>
        <pc:grpChg chg="add mod">
          <ac:chgData name="Les Jackson" userId="a712cb9e9f84987d" providerId="LiveId" clId="{9D43019D-8E69-4D90-8FCB-9320D48B590B}" dt="2020-04-14T05:25:03.058" v="2642" actId="164"/>
          <ac:grpSpMkLst>
            <pc:docMk/>
            <pc:sldMk cId="2799356815" sldId="312"/>
            <ac:grpSpMk id="13" creationId="{30EC7D84-D564-4479-A796-FB4FE11BF037}"/>
          </ac:grpSpMkLst>
        </pc:grpChg>
        <pc:grpChg chg="add mod">
          <ac:chgData name="Les Jackson" userId="a712cb9e9f84987d" providerId="LiveId" clId="{9D43019D-8E69-4D90-8FCB-9320D48B590B}" dt="2020-04-14T05:30:28.203" v="2885" actId="1076"/>
          <ac:grpSpMkLst>
            <pc:docMk/>
            <pc:sldMk cId="2799356815" sldId="312"/>
            <ac:grpSpMk id="18" creationId="{C0AA090F-77EA-403A-BEEC-102523C5AEE2}"/>
          </ac:grpSpMkLst>
        </pc:grpChg>
        <pc:grpChg chg="del">
          <ac:chgData name="Les Jackson" userId="a712cb9e9f84987d" providerId="LiveId" clId="{9D43019D-8E69-4D90-8FCB-9320D48B590B}" dt="2020-04-14T05:15:15.803" v="2389" actId="478"/>
          <ac:grpSpMkLst>
            <pc:docMk/>
            <pc:sldMk cId="2799356815" sldId="312"/>
            <ac:grpSpMk id="22" creationId="{1D2BF386-74BC-4F69-AD5E-C5AAA9C54541}"/>
          </ac:grpSpMkLst>
        </pc:grpChg>
        <pc:grpChg chg="del">
          <ac:chgData name="Les Jackson" userId="a712cb9e9f84987d" providerId="LiveId" clId="{9D43019D-8E69-4D90-8FCB-9320D48B590B}" dt="2020-04-14T05:15:15.803" v="2389" actId="478"/>
          <ac:grpSpMkLst>
            <pc:docMk/>
            <pc:sldMk cId="2799356815" sldId="312"/>
            <ac:grpSpMk id="23" creationId="{6134C835-BCA5-4DDA-ACBF-ED83FAB1EF1F}"/>
          </ac:grpSpMkLst>
        </pc:grpChg>
        <pc:grpChg chg="del">
          <ac:chgData name="Les Jackson" userId="a712cb9e9f84987d" providerId="LiveId" clId="{9D43019D-8E69-4D90-8FCB-9320D48B590B}" dt="2020-04-14T05:15:15.803" v="2389" actId="478"/>
          <ac:grpSpMkLst>
            <pc:docMk/>
            <pc:sldMk cId="2799356815" sldId="312"/>
            <ac:grpSpMk id="24" creationId="{2E14CBF5-CF6F-4DD2-BC5E-E82D96B11F88}"/>
          </ac:grpSpMkLst>
        </pc:grpChg>
        <pc:grpChg chg="del">
          <ac:chgData name="Les Jackson" userId="a712cb9e9f84987d" providerId="LiveId" clId="{9D43019D-8E69-4D90-8FCB-9320D48B590B}" dt="2020-04-14T05:15:15.803" v="2389" actId="478"/>
          <ac:grpSpMkLst>
            <pc:docMk/>
            <pc:sldMk cId="2799356815" sldId="312"/>
            <ac:grpSpMk id="25" creationId="{906E8016-230E-4B10-B26F-11A800ACE0E0}"/>
          </ac:grpSpMkLst>
        </pc:grpChg>
        <pc:grpChg chg="add del mod">
          <ac:chgData name="Les Jackson" userId="a712cb9e9f84987d" providerId="LiveId" clId="{9D43019D-8E69-4D90-8FCB-9320D48B590B}" dt="2020-04-14T05:28:41.033" v="2810" actId="165"/>
          <ac:grpSpMkLst>
            <pc:docMk/>
            <pc:sldMk cId="2799356815" sldId="312"/>
            <ac:grpSpMk id="29" creationId="{EF97A0D2-F34D-49B3-8067-DFF4C506CC63}"/>
          </ac:grpSpMkLst>
        </pc:grpChg>
        <pc:cxnChg chg="add mod">
          <ac:chgData name="Les Jackson" userId="a712cb9e9f84987d" providerId="LiveId" clId="{9D43019D-8E69-4D90-8FCB-9320D48B590B}" dt="2020-04-14T05:25:03.058" v="2642" actId="164"/>
          <ac:cxnSpMkLst>
            <pc:docMk/>
            <pc:sldMk cId="2799356815" sldId="312"/>
            <ac:cxnSpMk id="12" creationId="{1AAE8776-3095-49E6-9E66-9E35705CADB7}"/>
          </ac:cxnSpMkLst>
        </pc:cxnChg>
        <pc:cxnChg chg="mod">
          <ac:chgData name="Les Jackson" userId="a712cb9e9f84987d" providerId="LiveId" clId="{9D43019D-8E69-4D90-8FCB-9320D48B590B}" dt="2020-04-14T05:15:15.803" v="2389" actId="478"/>
          <ac:cxnSpMkLst>
            <pc:docMk/>
            <pc:sldMk cId="2799356815" sldId="312"/>
            <ac:cxnSpMk id="14" creationId="{DA2270CE-A0C4-4A69-9383-8AE9448513B1}"/>
          </ac:cxnSpMkLst>
        </pc:cxnChg>
        <pc:cxnChg chg="mod topLvl">
          <ac:chgData name="Les Jackson" userId="a712cb9e9f84987d" providerId="LiveId" clId="{9D43019D-8E69-4D90-8FCB-9320D48B590B}" dt="2020-04-14T05:29:47.146" v="2853" actId="164"/>
          <ac:cxnSpMkLst>
            <pc:docMk/>
            <pc:sldMk cId="2799356815" sldId="312"/>
            <ac:cxnSpMk id="30" creationId="{DCB13EC3-DF81-4476-AE08-356FC4F7E35A}"/>
          </ac:cxnSpMkLst>
        </pc:cxnChg>
      </pc:sldChg>
      <pc:sldChg chg="modSp add mod modAnim">
        <pc:chgData name="Les Jackson" userId="a712cb9e9f84987d" providerId="LiveId" clId="{9D43019D-8E69-4D90-8FCB-9320D48B590B}" dt="2020-04-14T05:34:48.315" v="3113"/>
        <pc:sldMkLst>
          <pc:docMk/>
          <pc:sldMk cId="2120461409" sldId="313"/>
        </pc:sldMkLst>
        <pc:spChg chg="mod">
          <ac:chgData name="Les Jackson" userId="a712cb9e9f84987d" providerId="LiveId" clId="{9D43019D-8E69-4D90-8FCB-9320D48B590B}" dt="2020-04-14T05:32:55.774" v="2982" actId="20577"/>
          <ac:spMkLst>
            <pc:docMk/>
            <pc:sldMk cId="2120461409" sldId="313"/>
            <ac:spMk id="2" creationId="{C59690A9-3A05-4DCD-A70B-DE582E9B1C8F}"/>
          </ac:spMkLst>
        </pc:spChg>
        <pc:spChg chg="mod">
          <ac:chgData name="Les Jackson" userId="a712cb9e9f84987d" providerId="LiveId" clId="{9D43019D-8E69-4D90-8FCB-9320D48B590B}" dt="2020-04-14T05:34:31.283" v="3110" actId="20577"/>
          <ac:spMkLst>
            <pc:docMk/>
            <pc:sldMk cId="2120461409" sldId="313"/>
            <ac:spMk id="3" creationId="{086D336C-D51F-46EB-90A2-4641F11BF2FD}"/>
          </ac:spMkLst>
        </pc:spChg>
      </pc:sldChg>
      <pc:sldChg chg="addSp delSp modSp add mod delAnim modAnim">
        <pc:chgData name="Les Jackson" userId="a712cb9e9f84987d" providerId="LiveId" clId="{9D43019D-8E69-4D90-8FCB-9320D48B590B}" dt="2020-04-14T09:58:09.917" v="4671" actId="21"/>
        <pc:sldMkLst>
          <pc:docMk/>
          <pc:sldMk cId="2200500220" sldId="314"/>
        </pc:sldMkLst>
        <pc:spChg chg="mod">
          <ac:chgData name="Les Jackson" userId="a712cb9e9f84987d" providerId="LiveId" clId="{9D43019D-8E69-4D90-8FCB-9320D48B590B}" dt="2020-04-14T09:34:29.949" v="3432" actId="20577"/>
          <ac:spMkLst>
            <pc:docMk/>
            <pc:sldMk cId="2200500220" sldId="314"/>
            <ac:spMk id="2" creationId="{C59690A9-3A05-4DCD-A70B-DE582E9B1C8F}"/>
          </ac:spMkLst>
        </pc:spChg>
        <pc:spChg chg="del">
          <ac:chgData name="Les Jackson" userId="a712cb9e9f84987d" providerId="LiveId" clId="{9D43019D-8E69-4D90-8FCB-9320D48B590B}" dt="2020-04-14T09:29:32.658" v="3201" actId="478"/>
          <ac:spMkLst>
            <pc:docMk/>
            <pc:sldMk cId="2200500220" sldId="314"/>
            <ac:spMk id="3" creationId="{086D336C-D51F-46EB-90A2-4641F11BF2FD}"/>
          </ac:spMkLst>
        </pc:spChg>
        <pc:spChg chg="add del mod">
          <ac:chgData name="Les Jackson" userId="a712cb9e9f84987d" providerId="LiveId" clId="{9D43019D-8E69-4D90-8FCB-9320D48B590B}" dt="2020-04-14T09:29:34.658" v="3202" actId="478"/>
          <ac:spMkLst>
            <pc:docMk/>
            <pc:sldMk cId="2200500220" sldId="314"/>
            <ac:spMk id="5" creationId="{F5D157A2-18FA-49B6-A0F2-677D0A89436F}"/>
          </ac:spMkLst>
        </pc:spChg>
        <pc:spChg chg="add mod">
          <ac:chgData name="Les Jackson" userId="a712cb9e9f84987d" providerId="LiveId" clId="{9D43019D-8E69-4D90-8FCB-9320D48B590B}" dt="2020-04-14T09:39:40.801" v="3503" actId="1035"/>
          <ac:spMkLst>
            <pc:docMk/>
            <pc:sldMk cId="2200500220" sldId="314"/>
            <ac:spMk id="6" creationId="{0E491C50-9FEC-4469-885B-A2C53881B46A}"/>
          </ac:spMkLst>
        </pc:spChg>
        <pc:spChg chg="add mod">
          <ac:chgData name="Les Jackson" userId="a712cb9e9f84987d" providerId="LiveId" clId="{9D43019D-8E69-4D90-8FCB-9320D48B590B}" dt="2020-04-14T09:39:40.801" v="3503" actId="1035"/>
          <ac:spMkLst>
            <pc:docMk/>
            <pc:sldMk cId="2200500220" sldId="314"/>
            <ac:spMk id="9" creationId="{571D9F52-95C5-4E94-8929-522D3D57BC95}"/>
          </ac:spMkLst>
        </pc:spChg>
        <pc:spChg chg="mod">
          <ac:chgData name="Les Jackson" userId="a712cb9e9f84987d" providerId="LiveId" clId="{9D43019D-8E69-4D90-8FCB-9320D48B590B}" dt="2020-04-14T09:34:11.018" v="3378" actId="1076"/>
          <ac:spMkLst>
            <pc:docMk/>
            <pc:sldMk cId="2200500220" sldId="314"/>
            <ac:spMk id="12" creationId="{DE3AB03C-182A-478C-B83E-7712D4C6AF35}"/>
          </ac:spMkLst>
        </pc:spChg>
        <pc:spChg chg="add mod">
          <ac:chgData name="Les Jackson" userId="a712cb9e9f84987d" providerId="LiveId" clId="{9D43019D-8E69-4D90-8FCB-9320D48B590B}" dt="2020-04-14T09:39:40.801" v="3503" actId="1035"/>
          <ac:spMkLst>
            <pc:docMk/>
            <pc:sldMk cId="2200500220" sldId="314"/>
            <ac:spMk id="16" creationId="{08180BBF-957E-40EB-A7F7-8B9E92A893BA}"/>
          </ac:spMkLst>
        </pc:spChg>
        <pc:spChg chg="add del mod">
          <ac:chgData name="Les Jackson" userId="a712cb9e9f84987d" providerId="LiveId" clId="{9D43019D-8E69-4D90-8FCB-9320D48B590B}" dt="2020-04-14T09:35:05.755" v="3436" actId="478"/>
          <ac:spMkLst>
            <pc:docMk/>
            <pc:sldMk cId="2200500220" sldId="314"/>
            <ac:spMk id="17" creationId="{A2A51B98-9A37-4233-9E81-345FBB22D830}"/>
          </ac:spMkLst>
        </pc:spChg>
        <pc:spChg chg="add mod">
          <ac:chgData name="Les Jackson" userId="a712cb9e9f84987d" providerId="LiveId" clId="{9D43019D-8E69-4D90-8FCB-9320D48B590B}" dt="2020-04-14T09:46:22.617" v="4363" actId="1076"/>
          <ac:spMkLst>
            <pc:docMk/>
            <pc:sldMk cId="2200500220" sldId="314"/>
            <ac:spMk id="18" creationId="{A23C78EE-2FF0-4A4C-B575-9556209C5797}"/>
          </ac:spMkLst>
        </pc:spChg>
        <pc:grpChg chg="add mod">
          <ac:chgData name="Les Jackson" userId="a712cb9e9f84987d" providerId="LiveId" clId="{9D43019D-8E69-4D90-8FCB-9320D48B590B}" dt="2020-04-14T09:39:40.801" v="3503" actId="1035"/>
          <ac:grpSpMkLst>
            <pc:docMk/>
            <pc:sldMk cId="2200500220" sldId="314"/>
            <ac:grpSpMk id="10" creationId="{1E26FF98-8E1D-42EC-99E6-D4958F5BB8D5}"/>
          </ac:grpSpMkLst>
        </pc:grpChg>
        <pc:grpChg chg="add mod">
          <ac:chgData name="Les Jackson" userId="a712cb9e9f84987d" providerId="LiveId" clId="{9D43019D-8E69-4D90-8FCB-9320D48B590B}" dt="2020-04-14T09:39:40.801" v="3503" actId="1035"/>
          <ac:grpSpMkLst>
            <pc:docMk/>
            <pc:sldMk cId="2200500220" sldId="314"/>
            <ac:grpSpMk id="13" creationId="{57BAFB34-0F76-4187-B314-9D7504A7B849}"/>
          </ac:grpSpMkLst>
        </pc:grpChg>
        <pc:picChg chg="add mod">
          <ac:chgData name="Les Jackson" userId="a712cb9e9f84987d" providerId="LiveId" clId="{9D43019D-8E69-4D90-8FCB-9320D48B590B}" dt="2020-04-14T09:39:40.801" v="3503" actId="1035"/>
          <ac:picMkLst>
            <pc:docMk/>
            <pc:sldMk cId="2200500220" sldId="314"/>
            <ac:picMk id="8" creationId="{DDBC1439-F270-4576-837C-57F02D39D362}"/>
          </ac:picMkLst>
        </pc:picChg>
        <pc:picChg chg="add mod">
          <ac:chgData name="Les Jackson" userId="a712cb9e9f84987d" providerId="LiveId" clId="{9D43019D-8E69-4D90-8FCB-9320D48B590B}" dt="2020-04-14T09:39:45.636" v="3504" actId="1076"/>
          <ac:picMkLst>
            <pc:docMk/>
            <pc:sldMk cId="2200500220" sldId="314"/>
            <ac:picMk id="20" creationId="{A53A0EED-F73F-4D2D-8421-7230D05236BD}"/>
          </ac:picMkLst>
        </pc:picChg>
        <pc:picChg chg="add del mod">
          <ac:chgData name="Les Jackson" userId="a712cb9e9f84987d" providerId="LiveId" clId="{9D43019D-8E69-4D90-8FCB-9320D48B590B}" dt="2020-04-14T09:58:09.917" v="4671" actId="21"/>
          <ac:picMkLst>
            <pc:docMk/>
            <pc:sldMk cId="2200500220" sldId="314"/>
            <ac:picMk id="22" creationId="{52BF0A24-5BD1-4CF1-A46A-56293FE79633}"/>
          </ac:picMkLst>
        </pc:picChg>
        <pc:picChg chg="add mod">
          <ac:chgData name="Les Jackson" userId="a712cb9e9f84987d" providerId="LiveId" clId="{9D43019D-8E69-4D90-8FCB-9320D48B590B}" dt="2020-04-14T09:39:40.801" v="3503" actId="1035"/>
          <ac:picMkLst>
            <pc:docMk/>
            <pc:sldMk cId="2200500220" sldId="314"/>
            <ac:picMk id="1026" creationId="{A5E105B4-35D5-413A-AC4F-8E8C21A1B843}"/>
          </ac:picMkLst>
        </pc:picChg>
      </pc:sldChg>
      <pc:sldChg chg="modSp add mod modAnim">
        <pc:chgData name="Les Jackson" userId="a712cb9e9f84987d" providerId="LiveId" clId="{9D43019D-8E69-4D90-8FCB-9320D48B590B}" dt="2020-04-14T10:06:18.325" v="4845" actId="20577"/>
        <pc:sldMkLst>
          <pc:docMk/>
          <pc:sldMk cId="2167253546" sldId="315"/>
        </pc:sldMkLst>
        <pc:spChg chg="mod">
          <ac:chgData name="Les Jackson" userId="a712cb9e9f84987d" providerId="LiveId" clId="{9D43019D-8E69-4D90-8FCB-9320D48B590B}" dt="2020-04-14T09:41:19.006" v="3564" actId="20577"/>
          <ac:spMkLst>
            <pc:docMk/>
            <pc:sldMk cId="2167253546" sldId="315"/>
            <ac:spMk id="2" creationId="{C59690A9-3A05-4DCD-A70B-DE582E9B1C8F}"/>
          </ac:spMkLst>
        </pc:spChg>
        <pc:spChg chg="mod">
          <ac:chgData name="Les Jackson" userId="a712cb9e9f84987d" providerId="LiveId" clId="{9D43019D-8E69-4D90-8FCB-9320D48B590B}" dt="2020-04-14T10:06:18.325" v="4845" actId="20577"/>
          <ac:spMkLst>
            <pc:docMk/>
            <pc:sldMk cId="2167253546" sldId="315"/>
            <ac:spMk id="3" creationId="{086D336C-D51F-46EB-90A2-4641F11BF2FD}"/>
          </ac:spMkLst>
        </pc:spChg>
      </pc:sldChg>
      <pc:sldChg chg="addSp delSp modSp add mod delAnim modAnim">
        <pc:chgData name="Les Jackson" userId="a712cb9e9f84987d" providerId="LiveId" clId="{9D43019D-8E69-4D90-8FCB-9320D48B590B}" dt="2020-04-14T09:59:05.056" v="4692"/>
        <pc:sldMkLst>
          <pc:docMk/>
          <pc:sldMk cId="1078515292" sldId="316"/>
        </pc:sldMkLst>
        <pc:spChg chg="mod">
          <ac:chgData name="Les Jackson" userId="a712cb9e9f84987d" providerId="LiveId" clId="{9D43019D-8E69-4D90-8FCB-9320D48B590B}" dt="2020-04-14T09:55:06.686" v="4626" actId="20577"/>
          <ac:spMkLst>
            <pc:docMk/>
            <pc:sldMk cId="1078515292" sldId="316"/>
            <ac:spMk id="2" creationId="{C59690A9-3A05-4DCD-A70B-DE582E9B1C8F}"/>
          </ac:spMkLst>
        </pc:spChg>
        <pc:spChg chg="del">
          <ac:chgData name="Les Jackson" userId="a712cb9e9f84987d" providerId="LiveId" clId="{9D43019D-8E69-4D90-8FCB-9320D48B590B}" dt="2020-04-14T09:47:18.080" v="4427" actId="478"/>
          <ac:spMkLst>
            <pc:docMk/>
            <pc:sldMk cId="1078515292" sldId="316"/>
            <ac:spMk id="3" creationId="{086D336C-D51F-46EB-90A2-4641F11BF2FD}"/>
          </ac:spMkLst>
        </pc:spChg>
        <pc:spChg chg="add del mod">
          <ac:chgData name="Les Jackson" userId="a712cb9e9f84987d" providerId="LiveId" clId="{9D43019D-8E69-4D90-8FCB-9320D48B590B}" dt="2020-04-14T09:47:21.026" v="4428" actId="478"/>
          <ac:spMkLst>
            <pc:docMk/>
            <pc:sldMk cId="1078515292" sldId="316"/>
            <ac:spMk id="5" creationId="{6119A494-BC78-43C6-9AB1-2A3DA66179E8}"/>
          </ac:spMkLst>
        </pc:spChg>
        <pc:spChg chg="add mod">
          <ac:chgData name="Les Jackson" userId="a712cb9e9f84987d" providerId="LiveId" clId="{9D43019D-8E69-4D90-8FCB-9320D48B590B}" dt="2020-04-14T09:47:48.867" v="4430" actId="1076"/>
          <ac:spMkLst>
            <pc:docMk/>
            <pc:sldMk cId="1078515292" sldId="316"/>
            <ac:spMk id="6" creationId="{07C81BD9-3132-4F2F-BDA0-C9617FAC997C}"/>
          </ac:spMkLst>
        </pc:spChg>
        <pc:spChg chg="add mod">
          <ac:chgData name="Les Jackson" userId="a712cb9e9f84987d" providerId="LiveId" clId="{9D43019D-8E69-4D90-8FCB-9320D48B590B}" dt="2020-04-14T09:47:57.998" v="4432" actId="1076"/>
          <ac:spMkLst>
            <pc:docMk/>
            <pc:sldMk cId="1078515292" sldId="316"/>
            <ac:spMk id="7" creationId="{D27F8D20-52BD-47B9-A5CA-B6849263C314}"/>
          </ac:spMkLst>
        </pc:spChg>
        <pc:spChg chg="add mod">
          <ac:chgData name="Les Jackson" userId="a712cb9e9f84987d" providerId="LiveId" clId="{9D43019D-8E69-4D90-8FCB-9320D48B590B}" dt="2020-04-14T09:48:22.667" v="4436" actId="1076"/>
          <ac:spMkLst>
            <pc:docMk/>
            <pc:sldMk cId="1078515292" sldId="316"/>
            <ac:spMk id="8" creationId="{CEC08194-729C-415C-9DC3-4ED2939DA7DB}"/>
          </ac:spMkLst>
        </pc:spChg>
        <pc:spChg chg="add mod">
          <ac:chgData name="Les Jackson" userId="a712cb9e9f84987d" providerId="LiveId" clId="{9D43019D-8E69-4D90-8FCB-9320D48B590B}" dt="2020-04-14T09:52:09.726" v="4581" actId="20577"/>
          <ac:spMkLst>
            <pc:docMk/>
            <pc:sldMk cId="1078515292" sldId="316"/>
            <ac:spMk id="9" creationId="{D6CF7BA3-9B41-4868-9F8C-4E5D5044CB46}"/>
          </ac:spMkLst>
        </pc:spChg>
        <pc:spChg chg="add mod">
          <ac:chgData name="Les Jackson" userId="a712cb9e9f84987d" providerId="LiveId" clId="{9D43019D-8E69-4D90-8FCB-9320D48B590B}" dt="2020-04-14T09:54:12.436" v="4619" actId="164"/>
          <ac:spMkLst>
            <pc:docMk/>
            <pc:sldMk cId="1078515292" sldId="316"/>
            <ac:spMk id="12" creationId="{C93A9730-4870-4434-8531-A0BE3418A7B8}"/>
          </ac:spMkLst>
        </pc:spChg>
        <pc:spChg chg="add mod">
          <ac:chgData name="Les Jackson" userId="a712cb9e9f84987d" providerId="LiveId" clId="{9D43019D-8E69-4D90-8FCB-9320D48B590B}" dt="2020-04-14T09:54:12.436" v="4619" actId="164"/>
          <ac:spMkLst>
            <pc:docMk/>
            <pc:sldMk cId="1078515292" sldId="316"/>
            <ac:spMk id="13" creationId="{06B3E15D-7501-4253-B509-071BA080189B}"/>
          </ac:spMkLst>
        </pc:spChg>
        <pc:spChg chg="add mod">
          <ac:chgData name="Les Jackson" userId="a712cb9e9f84987d" providerId="LiveId" clId="{9D43019D-8E69-4D90-8FCB-9320D48B590B}" dt="2020-04-14T09:53:43.680" v="4617" actId="164"/>
          <ac:spMkLst>
            <pc:docMk/>
            <pc:sldMk cId="1078515292" sldId="316"/>
            <ac:spMk id="17" creationId="{C3645788-E7FF-4AAE-B03C-FE740A30F10B}"/>
          </ac:spMkLst>
        </pc:spChg>
        <pc:spChg chg="add mod">
          <ac:chgData name="Les Jackson" userId="a712cb9e9f84987d" providerId="LiveId" clId="{9D43019D-8E69-4D90-8FCB-9320D48B590B}" dt="2020-04-14T09:58:58.985" v="4690" actId="164"/>
          <ac:spMkLst>
            <pc:docMk/>
            <pc:sldMk cId="1078515292" sldId="316"/>
            <ac:spMk id="20" creationId="{E0C31554-1C80-42DF-AB2A-5BD7A3CD92D7}"/>
          </ac:spMkLst>
        </pc:spChg>
        <pc:spChg chg="add mod">
          <ac:chgData name="Les Jackson" userId="a712cb9e9f84987d" providerId="LiveId" clId="{9D43019D-8E69-4D90-8FCB-9320D48B590B}" dt="2020-04-14T09:58:58.985" v="4690" actId="164"/>
          <ac:spMkLst>
            <pc:docMk/>
            <pc:sldMk cId="1078515292" sldId="316"/>
            <ac:spMk id="24" creationId="{7A3129E7-ABAC-4275-BAC6-FD23F8AE6E67}"/>
          </ac:spMkLst>
        </pc:spChg>
        <pc:spChg chg="add mod">
          <ac:chgData name="Les Jackson" userId="a712cb9e9f84987d" providerId="LiveId" clId="{9D43019D-8E69-4D90-8FCB-9320D48B590B}" dt="2020-04-14T09:58:40.778" v="4689" actId="1036"/>
          <ac:spMkLst>
            <pc:docMk/>
            <pc:sldMk cId="1078515292" sldId="316"/>
            <ac:spMk id="25" creationId="{16528B28-63C3-499C-8E52-A5FBDCBE2832}"/>
          </ac:spMkLst>
        </pc:spChg>
        <pc:grpChg chg="add mod">
          <ac:chgData name="Les Jackson" userId="a712cb9e9f84987d" providerId="LiveId" clId="{9D43019D-8E69-4D90-8FCB-9320D48B590B}" dt="2020-04-14T09:53:43.680" v="4617" actId="164"/>
          <ac:grpSpMkLst>
            <pc:docMk/>
            <pc:sldMk cId="1078515292" sldId="316"/>
            <ac:grpSpMk id="18" creationId="{171CD623-04A3-4885-9C10-CD31167B7393}"/>
          </ac:grpSpMkLst>
        </pc:grpChg>
        <pc:grpChg chg="add mod">
          <ac:chgData name="Les Jackson" userId="a712cb9e9f84987d" providerId="LiveId" clId="{9D43019D-8E69-4D90-8FCB-9320D48B590B}" dt="2020-04-14T09:54:12.436" v="4619" actId="164"/>
          <ac:grpSpMkLst>
            <pc:docMk/>
            <pc:sldMk cId="1078515292" sldId="316"/>
            <ac:grpSpMk id="19" creationId="{890571DE-F66E-435B-9657-A6CEB88D3EAB}"/>
          </ac:grpSpMkLst>
        </pc:grpChg>
        <pc:grpChg chg="add mod">
          <ac:chgData name="Les Jackson" userId="a712cb9e9f84987d" providerId="LiveId" clId="{9D43019D-8E69-4D90-8FCB-9320D48B590B}" dt="2020-04-14T09:58:58.985" v="4690" actId="164"/>
          <ac:grpSpMkLst>
            <pc:docMk/>
            <pc:sldMk cId="1078515292" sldId="316"/>
            <ac:grpSpMk id="21" creationId="{79D4F637-B16A-42D0-9B0F-B23B05A2D6DD}"/>
          </ac:grpSpMkLst>
        </pc:grpChg>
        <pc:grpChg chg="add mod">
          <ac:chgData name="Les Jackson" userId="a712cb9e9f84987d" providerId="LiveId" clId="{9D43019D-8E69-4D90-8FCB-9320D48B590B}" dt="2020-04-14T09:58:58.985" v="4690" actId="164"/>
          <ac:grpSpMkLst>
            <pc:docMk/>
            <pc:sldMk cId="1078515292" sldId="316"/>
            <ac:grpSpMk id="27" creationId="{D657C74D-1DE9-495A-B24B-60DD04E7BBBE}"/>
          </ac:grpSpMkLst>
        </pc:grpChg>
        <pc:picChg chg="add mod">
          <ac:chgData name="Les Jackson" userId="a712cb9e9f84987d" providerId="LiveId" clId="{9D43019D-8E69-4D90-8FCB-9320D48B590B}" dt="2020-04-14T09:58:58.985" v="4690" actId="164"/>
          <ac:picMkLst>
            <pc:docMk/>
            <pc:sldMk cId="1078515292" sldId="316"/>
            <ac:picMk id="26" creationId="{989AF12D-AE4E-49E9-BAE4-1DC2A69E7531}"/>
          </ac:picMkLst>
        </pc:picChg>
        <pc:picChg chg="add del">
          <ac:chgData name="Les Jackson" userId="a712cb9e9f84987d" providerId="LiveId" clId="{9D43019D-8E69-4D90-8FCB-9320D48B590B}" dt="2020-04-14T09:57:59.395" v="4667" actId="21"/>
          <ac:picMkLst>
            <pc:docMk/>
            <pc:sldMk cId="1078515292" sldId="316"/>
            <ac:picMk id="2050" creationId="{6BDE9660-A784-4AEC-A0CF-99DB2B22EC91}"/>
          </ac:picMkLst>
        </pc:picChg>
        <pc:cxnChg chg="add mod">
          <ac:chgData name="Les Jackson" userId="a712cb9e9f84987d" providerId="LiveId" clId="{9D43019D-8E69-4D90-8FCB-9320D48B590B}" dt="2020-04-14T09:54:12.436" v="4619" actId="164"/>
          <ac:cxnSpMkLst>
            <pc:docMk/>
            <pc:sldMk cId="1078515292" sldId="316"/>
            <ac:cxnSpMk id="11" creationId="{E779DF27-10C0-40C9-8990-ECBA3318ED0C}"/>
          </ac:cxnSpMkLst>
        </pc:cxnChg>
        <pc:cxnChg chg="add mod">
          <ac:chgData name="Les Jackson" userId="a712cb9e9f84987d" providerId="LiveId" clId="{9D43019D-8E69-4D90-8FCB-9320D48B590B}" dt="2020-04-14T09:53:43.680" v="4617" actId="164"/>
          <ac:cxnSpMkLst>
            <pc:docMk/>
            <pc:sldMk cId="1078515292" sldId="316"/>
            <ac:cxnSpMk id="15" creationId="{5BCB5041-AA75-4412-B733-5EFF8E410498}"/>
          </ac:cxnSpMkLst>
        </pc:cxnChg>
      </pc:sldChg>
      <pc:sldChg chg="addSp delSp modSp add mod delAnim modAnim">
        <pc:chgData name="Les Jackson" userId="a712cb9e9f84987d" providerId="LiveId" clId="{9D43019D-8E69-4D90-8FCB-9320D48B590B}" dt="2020-04-14T21:49:21.667" v="4879" actId="20577"/>
        <pc:sldMkLst>
          <pc:docMk/>
          <pc:sldMk cId="3658118423" sldId="317"/>
        </pc:sldMkLst>
        <pc:spChg chg="mod">
          <ac:chgData name="Les Jackson" userId="a712cb9e9f84987d" providerId="LiveId" clId="{9D43019D-8E69-4D90-8FCB-9320D48B590B}" dt="2020-04-14T21:49:21.667" v="4879" actId="20577"/>
          <ac:spMkLst>
            <pc:docMk/>
            <pc:sldMk cId="3658118423" sldId="317"/>
            <ac:spMk id="2" creationId="{C59690A9-3A05-4DCD-A70B-DE582E9B1C8F}"/>
          </ac:spMkLst>
        </pc:spChg>
        <pc:spChg chg="del mod">
          <ac:chgData name="Les Jackson" userId="a712cb9e9f84987d" providerId="LiveId" clId="{9D43019D-8E69-4D90-8FCB-9320D48B590B}" dt="2020-04-14T10:01:48.985" v="4738" actId="478"/>
          <ac:spMkLst>
            <pc:docMk/>
            <pc:sldMk cId="3658118423" sldId="317"/>
            <ac:spMk id="9" creationId="{D6CF7BA3-9B41-4868-9F8C-4E5D5044CB46}"/>
          </ac:spMkLst>
        </pc:spChg>
        <pc:spChg chg="del mod topLvl">
          <ac:chgData name="Les Jackson" userId="a712cb9e9f84987d" providerId="LiveId" clId="{9D43019D-8E69-4D90-8FCB-9320D48B590B}" dt="2020-04-14T10:02:47.295" v="4785" actId="478"/>
          <ac:spMkLst>
            <pc:docMk/>
            <pc:sldMk cId="3658118423" sldId="317"/>
            <ac:spMk id="17" creationId="{C3645788-E7FF-4AAE-B03C-FE740A30F10B}"/>
          </ac:spMkLst>
        </pc:spChg>
        <pc:spChg chg="mod topLvl">
          <ac:chgData name="Les Jackson" userId="a712cb9e9f84987d" providerId="LiveId" clId="{9D43019D-8E69-4D90-8FCB-9320D48B590B}" dt="2020-04-14T10:03:06.405" v="4789" actId="1076"/>
          <ac:spMkLst>
            <pc:docMk/>
            <pc:sldMk cId="3658118423" sldId="317"/>
            <ac:spMk id="20" creationId="{E0C31554-1C80-42DF-AB2A-5BD7A3CD92D7}"/>
          </ac:spMkLst>
        </pc:spChg>
        <pc:spChg chg="mod topLvl">
          <ac:chgData name="Les Jackson" userId="a712cb9e9f84987d" providerId="LiveId" clId="{9D43019D-8E69-4D90-8FCB-9320D48B590B}" dt="2020-04-14T10:03:15.045" v="4790" actId="1076"/>
          <ac:spMkLst>
            <pc:docMk/>
            <pc:sldMk cId="3658118423" sldId="317"/>
            <ac:spMk id="24" creationId="{7A3129E7-ABAC-4275-BAC6-FD23F8AE6E67}"/>
          </ac:spMkLst>
        </pc:spChg>
        <pc:spChg chg="del">
          <ac:chgData name="Les Jackson" userId="a712cb9e9f84987d" providerId="LiveId" clId="{9D43019D-8E69-4D90-8FCB-9320D48B590B}" dt="2020-04-14T10:00:06.165" v="4699" actId="478"/>
          <ac:spMkLst>
            <pc:docMk/>
            <pc:sldMk cId="3658118423" sldId="317"/>
            <ac:spMk id="25" creationId="{16528B28-63C3-499C-8E52-A5FBDCBE2832}"/>
          </ac:spMkLst>
        </pc:spChg>
        <pc:spChg chg="add del mod">
          <ac:chgData name="Les Jackson" userId="a712cb9e9f84987d" providerId="LiveId" clId="{9D43019D-8E69-4D90-8FCB-9320D48B590B}" dt="2020-04-14T10:01:47.417" v="4737" actId="478"/>
          <ac:spMkLst>
            <pc:docMk/>
            <pc:sldMk cId="3658118423" sldId="317"/>
            <ac:spMk id="28" creationId="{DCACF354-D204-4FAA-B2D6-730D90B03570}"/>
          </ac:spMkLst>
        </pc:spChg>
        <pc:spChg chg="add mod">
          <ac:chgData name="Les Jackson" userId="a712cb9e9f84987d" providerId="LiveId" clId="{9D43019D-8E69-4D90-8FCB-9320D48B590B}" dt="2020-04-14T10:04:05.125" v="4794" actId="1076"/>
          <ac:spMkLst>
            <pc:docMk/>
            <pc:sldMk cId="3658118423" sldId="317"/>
            <ac:spMk id="29" creationId="{6071CBF7-3338-4AD3-AC04-54E0A5A7D3F5}"/>
          </ac:spMkLst>
        </pc:spChg>
        <pc:spChg chg="add mod">
          <ac:chgData name="Les Jackson" userId="a712cb9e9f84987d" providerId="LiveId" clId="{9D43019D-8E69-4D90-8FCB-9320D48B590B}" dt="2020-04-14T10:04:10.745" v="4795" actId="1076"/>
          <ac:spMkLst>
            <pc:docMk/>
            <pc:sldMk cId="3658118423" sldId="317"/>
            <ac:spMk id="30" creationId="{8B650C09-5043-4F6B-8E18-5DF9636EDB98}"/>
          </ac:spMkLst>
        </pc:spChg>
        <pc:spChg chg="add mod">
          <ac:chgData name="Les Jackson" userId="a712cb9e9f84987d" providerId="LiveId" clId="{9D43019D-8E69-4D90-8FCB-9320D48B590B}" dt="2020-04-14T10:02:07.905" v="4764" actId="20577"/>
          <ac:spMkLst>
            <pc:docMk/>
            <pc:sldMk cId="3658118423" sldId="317"/>
            <ac:spMk id="31" creationId="{85B479BE-77A9-46A3-9AC3-ABFF2205EACB}"/>
          </ac:spMkLst>
        </pc:spChg>
        <pc:spChg chg="mod">
          <ac:chgData name="Les Jackson" userId="a712cb9e9f84987d" providerId="LiveId" clId="{9D43019D-8E69-4D90-8FCB-9320D48B590B}" dt="2020-04-14T10:04:18.017" v="4802" actId="20577"/>
          <ac:spMkLst>
            <pc:docMk/>
            <pc:sldMk cId="3658118423" sldId="317"/>
            <ac:spMk id="36" creationId="{D119F5C9-4565-469D-B8A6-36F4362D46F5}"/>
          </ac:spMkLst>
        </pc:spChg>
        <pc:spChg chg="add mod">
          <ac:chgData name="Les Jackson" userId="a712cb9e9f84987d" providerId="LiveId" clId="{9D43019D-8E69-4D90-8FCB-9320D48B590B}" dt="2020-04-14T10:04:30.835" v="4805" actId="1076"/>
          <ac:spMkLst>
            <pc:docMk/>
            <pc:sldMk cId="3658118423" sldId="317"/>
            <ac:spMk id="37" creationId="{EE151014-77C7-429F-842E-AC43ECD60775}"/>
          </ac:spMkLst>
        </pc:spChg>
        <pc:grpChg chg="del">
          <ac:chgData name="Les Jackson" userId="a712cb9e9f84987d" providerId="LiveId" clId="{9D43019D-8E69-4D90-8FCB-9320D48B590B}" dt="2020-04-14T10:02:21.234" v="4777" actId="165"/>
          <ac:grpSpMkLst>
            <pc:docMk/>
            <pc:sldMk cId="3658118423" sldId="317"/>
            <ac:grpSpMk id="18" creationId="{171CD623-04A3-4885-9C10-CD31167B7393}"/>
          </ac:grpSpMkLst>
        </pc:grpChg>
        <pc:grpChg chg="mod topLvl">
          <ac:chgData name="Les Jackson" userId="a712cb9e9f84987d" providerId="LiveId" clId="{9D43019D-8E69-4D90-8FCB-9320D48B590B}" dt="2020-04-14T10:03:15.045" v="4790" actId="1076"/>
          <ac:grpSpMkLst>
            <pc:docMk/>
            <pc:sldMk cId="3658118423" sldId="317"/>
            <ac:grpSpMk id="21" creationId="{79D4F637-B16A-42D0-9B0F-B23B05A2D6DD}"/>
          </ac:grpSpMkLst>
        </pc:grpChg>
        <pc:grpChg chg="add del">
          <ac:chgData name="Les Jackson" userId="a712cb9e9f84987d" providerId="LiveId" clId="{9D43019D-8E69-4D90-8FCB-9320D48B590B}" dt="2020-04-14T10:00:00.917" v="4696" actId="165"/>
          <ac:grpSpMkLst>
            <pc:docMk/>
            <pc:sldMk cId="3658118423" sldId="317"/>
            <ac:grpSpMk id="27" creationId="{D657C74D-1DE9-495A-B24B-60DD04E7BBBE}"/>
          </ac:grpSpMkLst>
        </pc:grpChg>
        <pc:grpChg chg="add mod">
          <ac:chgData name="Les Jackson" userId="a712cb9e9f84987d" providerId="LiveId" clId="{9D43019D-8E69-4D90-8FCB-9320D48B590B}" dt="2020-04-14T10:03:55.067" v="4792" actId="1076"/>
          <ac:grpSpMkLst>
            <pc:docMk/>
            <pc:sldMk cId="3658118423" sldId="317"/>
            <ac:grpSpMk id="34" creationId="{EDB10F20-75A4-477F-B7E7-ED4501383AE5}"/>
          </ac:grpSpMkLst>
        </pc:grpChg>
        <pc:picChg chg="del mod topLvl">
          <ac:chgData name="Les Jackson" userId="a712cb9e9f84987d" providerId="LiveId" clId="{9D43019D-8E69-4D90-8FCB-9320D48B590B}" dt="2020-04-14T10:00:04.255" v="4698" actId="478"/>
          <ac:picMkLst>
            <pc:docMk/>
            <pc:sldMk cId="3658118423" sldId="317"/>
            <ac:picMk id="26" creationId="{989AF12D-AE4E-49E9-BAE4-1DC2A69E7531}"/>
          </ac:picMkLst>
        </pc:picChg>
        <pc:cxnChg chg="mod topLvl">
          <ac:chgData name="Les Jackson" userId="a712cb9e9f84987d" providerId="LiveId" clId="{9D43019D-8E69-4D90-8FCB-9320D48B590B}" dt="2020-04-14T10:02:21.234" v="4777" actId="165"/>
          <ac:cxnSpMkLst>
            <pc:docMk/>
            <pc:sldMk cId="3658118423" sldId="317"/>
            <ac:cxnSpMk id="15" creationId="{5BCB5041-AA75-4412-B733-5EFF8E410498}"/>
          </ac:cxnSpMkLst>
        </pc:cxnChg>
        <pc:cxnChg chg="add mod">
          <ac:chgData name="Les Jackson" userId="a712cb9e9f84987d" providerId="LiveId" clId="{9D43019D-8E69-4D90-8FCB-9320D48B590B}" dt="2020-04-14T10:02:31.968" v="4781" actId="14100"/>
          <ac:cxnSpMkLst>
            <pc:docMk/>
            <pc:sldMk cId="3658118423" sldId="317"/>
            <ac:cxnSpMk id="32" creationId="{D8A11355-4926-4365-898A-5753DACB960B}"/>
          </ac:cxnSpMkLst>
        </pc:cxnChg>
        <pc:cxnChg chg="add mod">
          <ac:chgData name="Les Jackson" userId="a712cb9e9f84987d" providerId="LiveId" clId="{9D43019D-8E69-4D90-8FCB-9320D48B590B}" dt="2020-04-14T10:02:42.025" v="4784" actId="14100"/>
          <ac:cxnSpMkLst>
            <pc:docMk/>
            <pc:sldMk cId="3658118423" sldId="317"/>
            <ac:cxnSpMk id="33" creationId="{3F88FB8A-4023-4A3B-A104-D8D20A0E67FE}"/>
          </ac:cxnSpMkLst>
        </pc:cxnChg>
      </pc:sldChg>
      <pc:sldChg chg="add del">
        <pc:chgData name="Les Jackson" userId="a712cb9e9f84987d" providerId="LiveId" clId="{9D43019D-8E69-4D90-8FCB-9320D48B590B}" dt="2020-04-17T02:01:25.298" v="6860" actId="47"/>
        <pc:sldMkLst>
          <pc:docMk/>
          <pc:sldMk cId="1631241521" sldId="318"/>
        </pc:sldMkLst>
      </pc:sldChg>
      <pc:sldChg chg="add del">
        <pc:chgData name="Les Jackson" userId="a712cb9e9f84987d" providerId="LiveId" clId="{9D43019D-8E69-4D90-8FCB-9320D48B590B}" dt="2020-04-15T01:24:45.195" v="4885"/>
        <pc:sldMkLst>
          <pc:docMk/>
          <pc:sldMk cId="552268736" sldId="319"/>
        </pc:sldMkLst>
      </pc:sldChg>
      <pc:sldChg chg="modSp add del mod modAnim">
        <pc:chgData name="Les Jackson" userId="a712cb9e9f84987d" providerId="LiveId" clId="{9D43019D-8E69-4D90-8FCB-9320D48B590B}" dt="2020-04-15T01:49:17.110" v="6644" actId="2696"/>
        <pc:sldMkLst>
          <pc:docMk/>
          <pc:sldMk cId="2526573672" sldId="319"/>
        </pc:sldMkLst>
        <pc:spChg chg="mod">
          <ac:chgData name="Les Jackson" userId="a712cb9e9f84987d" providerId="LiveId" clId="{9D43019D-8E69-4D90-8FCB-9320D48B590B}" dt="2020-04-15T01:25:23.504" v="4945" actId="255"/>
          <ac:spMkLst>
            <pc:docMk/>
            <pc:sldMk cId="2526573672" sldId="319"/>
            <ac:spMk id="2" creationId="{00000000-0000-0000-0000-000000000000}"/>
          </ac:spMkLst>
        </pc:spChg>
        <pc:spChg chg="mod">
          <ac:chgData name="Les Jackson" userId="a712cb9e9f84987d" providerId="LiveId" clId="{9D43019D-8E69-4D90-8FCB-9320D48B590B}" dt="2020-04-15T01:26:19.553" v="5110" actId="20577"/>
          <ac:spMkLst>
            <pc:docMk/>
            <pc:sldMk cId="2526573672" sldId="319"/>
            <ac:spMk id="3" creationId="{00000000-0000-0000-0000-000000000000}"/>
          </ac:spMkLst>
        </pc:spChg>
      </pc:sldChg>
      <pc:sldChg chg="modSp add del modAnim">
        <pc:chgData name="Les Jackson" userId="a712cb9e9f84987d" providerId="LiveId" clId="{9D43019D-8E69-4D90-8FCB-9320D48B590B}" dt="2020-04-15T01:48:54.320" v="6641" actId="2696"/>
        <pc:sldMkLst>
          <pc:docMk/>
          <pc:sldMk cId="1214306672" sldId="320"/>
        </pc:sldMkLst>
        <pc:spChg chg="mod">
          <ac:chgData name="Les Jackson" userId="a712cb9e9f84987d" providerId="LiveId" clId="{9D43019D-8E69-4D90-8FCB-9320D48B590B}" dt="2020-04-15T01:33:29.798" v="5609" actId="20577"/>
          <ac:spMkLst>
            <pc:docMk/>
            <pc:sldMk cId="1214306672" sldId="320"/>
            <ac:spMk id="3" creationId="{00000000-0000-0000-0000-000000000000}"/>
          </ac:spMkLst>
        </pc:spChg>
      </pc:sldChg>
      <pc:sldChg chg="add del">
        <pc:chgData name="Les Jackson" userId="a712cb9e9f84987d" providerId="LiveId" clId="{9D43019D-8E69-4D90-8FCB-9320D48B590B}" dt="2020-04-15T01:26:41.352" v="5112"/>
        <pc:sldMkLst>
          <pc:docMk/>
          <pc:sldMk cId="1359664272" sldId="320"/>
        </pc:sldMkLst>
      </pc:sldChg>
      <pc:sldChg chg="addSp delSp modSp add mod setBg delAnim modAnim">
        <pc:chgData name="Les Jackson" userId="a712cb9e9f84987d" providerId="LiveId" clId="{9D43019D-8E69-4D90-8FCB-9320D48B590B}" dt="2020-04-20T04:56:28.747" v="8174" actId="20577"/>
        <pc:sldMkLst>
          <pc:docMk/>
          <pc:sldMk cId="1608330012" sldId="321"/>
        </pc:sldMkLst>
        <pc:spChg chg="del">
          <ac:chgData name="Les Jackson" userId="a712cb9e9f84987d" providerId="LiveId" clId="{9D43019D-8E69-4D90-8FCB-9320D48B590B}" dt="2020-04-15T01:33:49.100" v="5613" actId="478"/>
          <ac:spMkLst>
            <pc:docMk/>
            <pc:sldMk cId="1608330012" sldId="321"/>
            <ac:spMk id="3" creationId="{00000000-0000-0000-0000-000000000000}"/>
          </ac:spMkLst>
        </pc:spChg>
        <pc:spChg chg="add del mod">
          <ac:chgData name="Les Jackson" userId="a712cb9e9f84987d" providerId="LiveId" clId="{9D43019D-8E69-4D90-8FCB-9320D48B590B}" dt="2020-04-15T01:33:52.071" v="5614" actId="478"/>
          <ac:spMkLst>
            <pc:docMk/>
            <pc:sldMk cId="1608330012" sldId="321"/>
            <ac:spMk id="5" creationId="{C2E28C72-4E36-4989-A82C-05609CD87069}"/>
          </ac:spMkLst>
        </pc:spChg>
        <pc:spChg chg="add mod">
          <ac:chgData name="Les Jackson" userId="a712cb9e9f84987d" providerId="LiveId" clId="{9D43019D-8E69-4D90-8FCB-9320D48B590B}" dt="2020-04-15T01:49:39.443" v="6651" actId="20577"/>
          <ac:spMkLst>
            <pc:docMk/>
            <pc:sldMk cId="1608330012" sldId="321"/>
            <ac:spMk id="6" creationId="{FBCF3488-3031-498B-A710-F881309910B8}"/>
          </ac:spMkLst>
        </pc:spChg>
        <pc:spChg chg="add mod">
          <ac:chgData name="Les Jackson" userId="a712cb9e9f84987d" providerId="LiveId" clId="{9D43019D-8E69-4D90-8FCB-9320D48B590B}" dt="2020-04-15T01:50:54.219" v="6715" actId="20577"/>
          <ac:spMkLst>
            <pc:docMk/>
            <pc:sldMk cId="1608330012" sldId="321"/>
            <ac:spMk id="7" creationId="{90624A66-7107-4E2E-8C34-DE1F12A511CA}"/>
          </ac:spMkLst>
        </pc:spChg>
        <pc:spChg chg="add mod">
          <ac:chgData name="Les Jackson" userId="a712cb9e9f84987d" providerId="LiveId" clId="{9D43019D-8E69-4D90-8FCB-9320D48B590B}" dt="2020-04-15T01:51:40.015" v="6728" actId="20577"/>
          <ac:spMkLst>
            <pc:docMk/>
            <pc:sldMk cId="1608330012" sldId="321"/>
            <ac:spMk id="8" creationId="{5285DD94-D9FB-4BA9-B734-B4CC7AFA8191}"/>
          </ac:spMkLst>
        </pc:spChg>
        <pc:spChg chg="add mod">
          <ac:chgData name="Les Jackson" userId="a712cb9e9f84987d" providerId="LiveId" clId="{9D43019D-8E69-4D90-8FCB-9320D48B590B}" dt="2020-04-20T04:56:28.747" v="8174" actId="20577"/>
          <ac:spMkLst>
            <pc:docMk/>
            <pc:sldMk cId="1608330012" sldId="321"/>
            <ac:spMk id="9" creationId="{050C4CFE-3FD3-4469-80F7-4F9C838472F3}"/>
          </ac:spMkLst>
        </pc:spChg>
        <pc:spChg chg="add mod">
          <ac:chgData name="Les Jackson" userId="a712cb9e9f84987d" providerId="LiveId" clId="{9D43019D-8E69-4D90-8FCB-9320D48B590B}" dt="2020-04-20T04:54:35.215" v="8164" actId="20577"/>
          <ac:spMkLst>
            <pc:docMk/>
            <pc:sldMk cId="1608330012" sldId="321"/>
            <ac:spMk id="10" creationId="{79D119BB-3F20-4810-9AF5-64FC0625EF6A}"/>
          </ac:spMkLst>
        </pc:spChg>
        <pc:spChg chg="add mod">
          <ac:chgData name="Les Jackson" userId="a712cb9e9f84987d" providerId="LiveId" clId="{9D43019D-8E69-4D90-8FCB-9320D48B590B}" dt="2020-04-15T22:20:57.819" v="6847" actId="20577"/>
          <ac:spMkLst>
            <pc:docMk/>
            <pc:sldMk cId="1608330012" sldId="321"/>
            <ac:spMk id="11" creationId="{BD1F683D-308B-440B-AE4C-B33C01961708}"/>
          </ac:spMkLst>
        </pc:spChg>
      </pc:sldChg>
      <pc:sldChg chg="add del">
        <pc:chgData name="Les Jackson" userId="a712cb9e9f84987d" providerId="LiveId" clId="{9D43019D-8E69-4D90-8FCB-9320D48B590B}" dt="2020-04-15T01:33:40.720" v="5611"/>
        <pc:sldMkLst>
          <pc:docMk/>
          <pc:sldMk cId="2094240035" sldId="321"/>
        </pc:sldMkLst>
      </pc:sldChg>
      <pc:sldChg chg="add del">
        <pc:chgData name="Les Jackson" userId="a712cb9e9f84987d" providerId="LiveId" clId="{9D43019D-8E69-4D90-8FCB-9320D48B590B}" dt="2020-04-16T01:57:53.415" v="6849" actId="47"/>
        <pc:sldMkLst>
          <pc:docMk/>
          <pc:sldMk cId="198958939" sldId="322"/>
        </pc:sldMkLst>
      </pc:sldChg>
      <pc:sldChg chg="add">
        <pc:chgData name="Les Jackson" userId="a712cb9e9f84987d" providerId="LiveId" clId="{9D43019D-8E69-4D90-8FCB-9320D48B590B}" dt="2020-04-16T01:57:55.883" v="6850"/>
        <pc:sldMkLst>
          <pc:docMk/>
          <pc:sldMk cId="4140149047" sldId="322"/>
        </pc:sldMkLst>
      </pc:sldChg>
      <pc:sldChg chg="addSp delSp modSp add mod modAnim">
        <pc:chgData name="Les Jackson" userId="a712cb9e9f84987d" providerId="LiveId" clId="{9D43019D-8E69-4D90-8FCB-9320D48B590B}" dt="2020-04-20T21:35:22.871" v="8175" actId="20577"/>
        <pc:sldMkLst>
          <pc:docMk/>
          <pc:sldMk cId="9646823" sldId="323"/>
        </pc:sldMkLst>
        <pc:spChg chg="mod">
          <ac:chgData name="Les Jackson" userId="a712cb9e9f84987d" providerId="LiveId" clId="{9D43019D-8E69-4D90-8FCB-9320D48B590B}" dt="2020-04-19T22:53:24.280" v="7901" actId="20577"/>
          <ac:spMkLst>
            <pc:docMk/>
            <pc:sldMk cId="9646823" sldId="323"/>
            <ac:spMk id="2" creationId="{C59690A9-3A05-4DCD-A70B-DE582E9B1C8F}"/>
          </ac:spMkLst>
        </pc:spChg>
        <pc:spChg chg="mod">
          <ac:chgData name="Les Jackson" userId="a712cb9e9f84987d" providerId="LiveId" clId="{9D43019D-8E69-4D90-8FCB-9320D48B590B}" dt="2020-04-20T21:35:22.871" v="8175" actId="20577"/>
          <ac:spMkLst>
            <pc:docMk/>
            <pc:sldMk cId="9646823" sldId="323"/>
            <ac:spMk id="3" creationId="{086D336C-D51F-46EB-90A2-4641F11BF2FD}"/>
          </ac:spMkLst>
        </pc:spChg>
        <pc:spChg chg="add del">
          <ac:chgData name="Les Jackson" userId="a712cb9e9f84987d" providerId="LiveId" clId="{9D43019D-8E69-4D90-8FCB-9320D48B590B}" dt="2020-04-19T23:07:13.829" v="7912"/>
          <ac:spMkLst>
            <pc:docMk/>
            <pc:sldMk cId="9646823" sldId="323"/>
            <ac:spMk id="4" creationId="{EF84735E-7950-4BC3-96B0-379B01E9E177}"/>
          </ac:spMkLst>
        </pc:spChg>
      </pc:sldChg>
      <pc:sldChg chg="add del">
        <pc:chgData name="Les Jackson" userId="a712cb9e9f84987d" providerId="LiveId" clId="{9D43019D-8E69-4D90-8FCB-9320D48B590B}" dt="2020-04-17T02:01:11.448" v="6859" actId="47"/>
        <pc:sldMkLst>
          <pc:docMk/>
          <pc:sldMk cId="187806429" sldId="323"/>
        </pc:sldMkLst>
      </pc:sldChg>
      <pc:sldChg chg="add del">
        <pc:chgData name="Les Jackson" userId="a712cb9e9f84987d" providerId="LiveId" clId="{9D43019D-8E69-4D90-8FCB-9320D48B590B}" dt="2020-04-17T02:01:54.429" v="6862"/>
        <pc:sldMkLst>
          <pc:docMk/>
          <pc:sldMk cId="630751773" sldId="323"/>
        </pc:sldMkLst>
      </pc:sldChg>
      <pc:sldChg chg="add del">
        <pc:chgData name="Les Jackson" userId="a712cb9e9f84987d" providerId="LiveId" clId="{9D43019D-8E69-4D90-8FCB-9320D48B590B}" dt="2020-04-17T02:02:08.532" v="6864"/>
        <pc:sldMkLst>
          <pc:docMk/>
          <pc:sldMk cId="1093941130" sldId="323"/>
        </pc:sldMkLst>
      </pc:sldChg>
      <pc:sldChg chg="addSp delSp modSp add modAnim">
        <pc:chgData name="Les Jackson" userId="a712cb9e9f84987d" providerId="LiveId" clId="{9D43019D-8E69-4D90-8FCB-9320D48B590B}" dt="2020-04-19T01:54:38.616" v="7470"/>
        <pc:sldMkLst>
          <pc:docMk/>
          <pc:sldMk cId="3714167179" sldId="324"/>
        </pc:sldMkLst>
        <pc:spChg chg="mod">
          <ac:chgData name="Les Jackson" userId="a712cb9e9f84987d" providerId="LiveId" clId="{9D43019D-8E69-4D90-8FCB-9320D48B590B}" dt="2020-04-17T02:06:26.947" v="7390" actId="20577"/>
          <ac:spMkLst>
            <pc:docMk/>
            <pc:sldMk cId="3714167179" sldId="324"/>
            <ac:spMk id="2" creationId="{C59690A9-3A05-4DCD-A70B-DE582E9B1C8F}"/>
          </ac:spMkLst>
        </pc:spChg>
        <pc:spChg chg="mod">
          <ac:chgData name="Les Jackson" userId="a712cb9e9f84987d" providerId="LiveId" clId="{9D43019D-8E69-4D90-8FCB-9320D48B590B}" dt="2020-04-17T02:09:44.109" v="7466" actId="20577"/>
          <ac:spMkLst>
            <pc:docMk/>
            <pc:sldMk cId="3714167179" sldId="324"/>
            <ac:spMk id="3" creationId="{086D336C-D51F-46EB-90A2-4641F11BF2FD}"/>
          </ac:spMkLst>
        </pc:spChg>
        <pc:spChg chg="add del">
          <ac:chgData name="Les Jackson" userId="a712cb9e9f84987d" providerId="LiveId" clId="{9D43019D-8E69-4D90-8FCB-9320D48B590B}" dt="2020-04-19T01:54:38.616" v="7470"/>
          <ac:spMkLst>
            <pc:docMk/>
            <pc:sldMk cId="3714167179" sldId="324"/>
            <ac:spMk id="4" creationId="{5FC2B210-3E62-4EA4-A3DD-E4FF86FE1115}"/>
          </ac:spMkLst>
        </pc:spChg>
      </pc:sldChg>
      <pc:sldChg chg="modSp add mod modAnim">
        <pc:chgData name="Les Jackson" userId="a712cb9e9f84987d" providerId="LiveId" clId="{9D43019D-8E69-4D90-8FCB-9320D48B590B}" dt="2020-04-19T01:56:45.272" v="7748" actId="20577"/>
        <pc:sldMkLst>
          <pc:docMk/>
          <pc:sldMk cId="3190277442" sldId="325"/>
        </pc:sldMkLst>
        <pc:spChg chg="mod">
          <ac:chgData name="Les Jackson" userId="a712cb9e9f84987d" providerId="LiveId" clId="{9D43019D-8E69-4D90-8FCB-9320D48B590B}" dt="2020-04-19T01:56:45.272" v="7748" actId="20577"/>
          <ac:spMkLst>
            <pc:docMk/>
            <pc:sldMk cId="3190277442" sldId="325"/>
            <ac:spMk id="2" creationId="{C59690A9-3A05-4DCD-A70B-DE582E9B1C8F}"/>
          </ac:spMkLst>
        </pc:spChg>
        <pc:spChg chg="mod">
          <ac:chgData name="Les Jackson" userId="a712cb9e9f84987d" providerId="LiveId" clId="{9D43019D-8E69-4D90-8FCB-9320D48B590B}" dt="2020-04-19T01:56:30.669" v="7715" actId="20577"/>
          <ac:spMkLst>
            <pc:docMk/>
            <pc:sldMk cId="3190277442" sldId="325"/>
            <ac:spMk id="3" creationId="{086D336C-D51F-46EB-90A2-4641F11BF2FD}"/>
          </ac:spMkLst>
        </pc:spChg>
      </pc:sldChg>
      <pc:sldChg chg="addSp delSp modSp add mod modAnim">
        <pc:chgData name="Les Jackson" userId="a712cb9e9f84987d" providerId="LiveId" clId="{9D43019D-8E69-4D90-8FCB-9320D48B590B}" dt="2020-04-19T02:02:29.729" v="7883"/>
        <pc:sldMkLst>
          <pc:docMk/>
          <pc:sldMk cId="376532155" sldId="326"/>
        </pc:sldMkLst>
        <pc:spChg chg="mod">
          <ac:chgData name="Les Jackson" userId="a712cb9e9f84987d" providerId="LiveId" clId="{9D43019D-8E69-4D90-8FCB-9320D48B590B}" dt="2020-04-19T01:57:01.757" v="7775" actId="20577"/>
          <ac:spMkLst>
            <pc:docMk/>
            <pc:sldMk cId="376532155" sldId="326"/>
            <ac:spMk id="2" creationId="{C59690A9-3A05-4DCD-A70B-DE582E9B1C8F}"/>
          </ac:spMkLst>
        </pc:spChg>
        <pc:spChg chg="del">
          <ac:chgData name="Les Jackson" userId="a712cb9e9f84987d" providerId="LiveId" clId="{9D43019D-8E69-4D90-8FCB-9320D48B590B}" dt="2020-04-19T02:00:27.603" v="7776" actId="478"/>
          <ac:spMkLst>
            <pc:docMk/>
            <pc:sldMk cId="376532155" sldId="326"/>
            <ac:spMk id="3" creationId="{086D336C-D51F-46EB-90A2-4641F11BF2FD}"/>
          </ac:spMkLst>
        </pc:spChg>
        <pc:spChg chg="add del mod">
          <ac:chgData name="Les Jackson" userId="a712cb9e9f84987d" providerId="LiveId" clId="{9D43019D-8E69-4D90-8FCB-9320D48B590B}" dt="2020-04-19T02:00:31.238" v="7777" actId="478"/>
          <ac:spMkLst>
            <pc:docMk/>
            <pc:sldMk cId="376532155" sldId="326"/>
            <ac:spMk id="5" creationId="{127FB3A4-1CF8-4BDA-A0C8-1AFD8325A882}"/>
          </ac:spMkLst>
        </pc:spChg>
        <pc:spChg chg="add mod">
          <ac:chgData name="Les Jackson" userId="a712cb9e9f84987d" providerId="LiveId" clId="{9D43019D-8E69-4D90-8FCB-9320D48B590B}" dt="2020-04-19T02:01:33.053" v="7812" actId="14100"/>
          <ac:spMkLst>
            <pc:docMk/>
            <pc:sldMk cId="376532155" sldId="326"/>
            <ac:spMk id="8" creationId="{8DD6BC83-9BDD-4DCA-8CFE-91BAF24DA020}"/>
          </ac:spMkLst>
        </pc:spChg>
        <pc:spChg chg="add mod">
          <ac:chgData name="Les Jackson" userId="a712cb9e9f84987d" providerId="LiveId" clId="{9D43019D-8E69-4D90-8FCB-9320D48B590B}" dt="2020-04-19T02:01:37.629" v="7814" actId="1076"/>
          <ac:spMkLst>
            <pc:docMk/>
            <pc:sldMk cId="376532155" sldId="326"/>
            <ac:spMk id="10" creationId="{37D251F8-5AC5-4DFA-BC08-E2D1BBDCA8E7}"/>
          </ac:spMkLst>
        </pc:spChg>
        <pc:spChg chg="add mod">
          <ac:chgData name="Les Jackson" userId="a712cb9e9f84987d" providerId="LiveId" clId="{9D43019D-8E69-4D90-8FCB-9320D48B590B}" dt="2020-04-19T02:02:22.103" v="7882" actId="20577"/>
          <ac:spMkLst>
            <pc:docMk/>
            <pc:sldMk cId="376532155" sldId="326"/>
            <ac:spMk id="11" creationId="{F6E60153-5FB9-46A5-95B7-02FF953CDBDA}"/>
          </ac:spMkLst>
        </pc:spChg>
        <pc:picChg chg="add mod">
          <ac:chgData name="Les Jackson" userId="a712cb9e9f84987d" providerId="LiveId" clId="{9D43019D-8E69-4D90-8FCB-9320D48B590B}" dt="2020-04-19T02:00:38.313" v="7780" actId="14100"/>
          <ac:picMkLst>
            <pc:docMk/>
            <pc:sldMk cId="376532155" sldId="326"/>
            <ac:picMk id="1026" creationId="{28F589DA-F5C1-4DAB-82C0-E15792799968}"/>
          </ac:picMkLst>
        </pc:picChg>
        <pc:cxnChg chg="add mod">
          <ac:chgData name="Les Jackson" userId="a712cb9e9f84987d" providerId="LiveId" clId="{9D43019D-8E69-4D90-8FCB-9320D48B590B}" dt="2020-04-19T02:00:57.484" v="7800" actId="692"/>
          <ac:cxnSpMkLst>
            <pc:docMk/>
            <pc:sldMk cId="376532155" sldId="326"/>
            <ac:cxnSpMk id="7" creationId="{05CAC4E9-AF09-45CF-BD8A-66A4C942E2F8}"/>
          </ac:cxnSpMkLst>
        </pc:cxnChg>
      </pc:sldChg>
      <pc:sldChg chg="modSp add mod modAnim">
        <pc:chgData name="Les Jackson" userId="a712cb9e9f84987d" providerId="LiveId" clId="{9D43019D-8E69-4D90-8FCB-9320D48B590B}" dt="2020-04-19T23:08:22.865" v="8150"/>
        <pc:sldMkLst>
          <pc:docMk/>
          <pc:sldMk cId="1805430018" sldId="327"/>
        </pc:sldMkLst>
        <pc:spChg chg="mod">
          <ac:chgData name="Les Jackson" userId="a712cb9e9f84987d" providerId="LiveId" clId="{9D43019D-8E69-4D90-8FCB-9320D48B590B}" dt="2020-04-19T23:07:23.167" v="7945" actId="20577"/>
          <ac:spMkLst>
            <pc:docMk/>
            <pc:sldMk cId="1805430018" sldId="327"/>
            <ac:spMk id="2" creationId="{C59690A9-3A05-4DCD-A70B-DE582E9B1C8F}"/>
          </ac:spMkLst>
        </pc:spChg>
        <pc:spChg chg="mod">
          <ac:chgData name="Les Jackson" userId="a712cb9e9f84987d" providerId="LiveId" clId="{9D43019D-8E69-4D90-8FCB-9320D48B590B}" dt="2020-04-19T23:08:17.179" v="8149" actId="20577"/>
          <ac:spMkLst>
            <pc:docMk/>
            <pc:sldMk cId="1805430018" sldId="327"/>
            <ac:spMk id="3" creationId="{086D336C-D51F-46EB-90A2-4641F11BF2FD}"/>
          </ac:spMkLst>
        </pc:spChg>
      </pc:sldChg>
    </pc:docChg>
  </pc:docChgLst>
  <pc:docChgLst>
    <pc:chgData name="Les Jackson" userId="a712cb9e9f84987d" providerId="LiveId" clId="{455EB153-7D4F-4B5A-B7CE-B1A1DE3B864C}"/>
    <pc:docChg chg="undo custSel addSld delSld modSld sldOrd">
      <pc:chgData name="Les Jackson" userId="a712cb9e9f84987d" providerId="LiveId" clId="{455EB153-7D4F-4B5A-B7CE-B1A1DE3B864C}" dt="2021-01-25T09:36:32.416" v="15359"/>
      <pc:docMkLst>
        <pc:docMk/>
      </pc:docMkLst>
      <pc:sldChg chg="modSp ord modAnim">
        <pc:chgData name="Les Jackson" userId="a712cb9e9f84987d" providerId="LiveId" clId="{455EB153-7D4F-4B5A-B7CE-B1A1DE3B864C}" dt="2021-01-12T10:52:48.919" v="2424"/>
        <pc:sldMkLst>
          <pc:docMk/>
          <pc:sldMk cId="3274536087" sldId="259"/>
        </pc:sldMkLst>
        <pc:spChg chg="mod">
          <ac:chgData name="Les Jackson" userId="a712cb9e9f84987d" providerId="LiveId" clId="{455EB153-7D4F-4B5A-B7CE-B1A1DE3B864C}" dt="2021-01-12T08:35:42.674" v="1129" actId="108"/>
          <ac:spMkLst>
            <pc:docMk/>
            <pc:sldMk cId="3274536087" sldId="259"/>
            <ac:spMk id="3" creationId="{00000000-0000-0000-0000-000000000000}"/>
          </ac:spMkLst>
        </pc:spChg>
      </pc:sldChg>
      <pc:sldChg chg="modSp mod ord">
        <pc:chgData name="Les Jackson" userId="a712cb9e9f84987d" providerId="LiveId" clId="{455EB153-7D4F-4B5A-B7CE-B1A1DE3B864C}" dt="2021-01-25T09:04:11.132" v="15298"/>
        <pc:sldMkLst>
          <pc:docMk/>
          <pc:sldMk cId="2744771460" sldId="271"/>
        </pc:sldMkLst>
        <pc:spChg chg="mod">
          <ac:chgData name="Les Jackson" userId="a712cb9e9f84987d" providerId="LiveId" clId="{455EB153-7D4F-4B5A-B7CE-B1A1DE3B864C}" dt="2021-01-02T06:23:46.575" v="21" actId="20577"/>
          <ac:spMkLst>
            <pc:docMk/>
            <pc:sldMk cId="2744771460" sldId="271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02T06:24:33.401" v="62" actId="207"/>
          <ac:spMkLst>
            <pc:docMk/>
            <pc:sldMk cId="2744771460" sldId="271"/>
            <ac:spMk id="3" creationId="{96F5C50C-3AC6-4BEF-BCFF-58B83B34E48D}"/>
          </ac:spMkLst>
        </pc:spChg>
        <pc:spChg chg="mod">
          <ac:chgData name="Les Jackson" userId="a712cb9e9f84987d" providerId="LiveId" clId="{455EB153-7D4F-4B5A-B7CE-B1A1DE3B864C}" dt="2021-01-12T10:55:27.924" v="2492" actId="20577"/>
          <ac:spMkLst>
            <pc:docMk/>
            <pc:sldMk cId="2744771460" sldId="271"/>
            <ac:spMk id="5" creationId="{00000000-0000-0000-0000-000000000000}"/>
          </ac:spMkLst>
        </pc:spChg>
      </pc:sldChg>
      <pc:sldChg chg="del">
        <pc:chgData name="Les Jackson" userId="a712cb9e9f84987d" providerId="LiveId" clId="{455EB153-7D4F-4B5A-B7CE-B1A1DE3B864C}" dt="2021-01-12T10:52:13.884" v="2417" actId="47"/>
        <pc:sldMkLst>
          <pc:docMk/>
          <pc:sldMk cId="3625339974" sldId="303"/>
        </pc:sldMkLst>
      </pc:sldChg>
      <pc:sldChg chg="addSp delSp modSp mod delAnim modAnim">
        <pc:chgData name="Les Jackson" userId="a712cb9e9f84987d" providerId="LiveId" clId="{455EB153-7D4F-4B5A-B7CE-B1A1DE3B864C}" dt="2021-01-16T04:50:34.074" v="9290"/>
        <pc:sldMkLst>
          <pc:docMk/>
          <pc:sldMk cId="1779375099" sldId="309"/>
        </pc:sldMkLst>
        <pc:spChg chg="add mod">
          <ac:chgData name="Les Jackson" userId="a712cb9e9f84987d" providerId="LiveId" clId="{455EB153-7D4F-4B5A-B7CE-B1A1DE3B864C}" dt="2021-01-16T04:50:29.119" v="9289" actId="1076"/>
          <ac:spMkLst>
            <pc:docMk/>
            <pc:sldMk cId="1779375099" sldId="309"/>
            <ac:spMk id="3" creationId="{BAEC7339-5025-4DB3-95D0-177478FF506A}"/>
          </ac:spMkLst>
        </pc:spChg>
        <pc:spChg chg="del mod">
          <ac:chgData name="Les Jackson" userId="a712cb9e9f84987d" providerId="LiveId" clId="{455EB153-7D4F-4B5A-B7CE-B1A1DE3B864C}" dt="2021-01-12T08:55:52.879" v="1491" actId="478"/>
          <ac:spMkLst>
            <pc:docMk/>
            <pc:sldMk cId="1779375099" sldId="309"/>
            <ac:spMk id="3" creationId="{DE326DA2-FB72-483A-B5B8-20369E1DFB41}"/>
          </ac:spMkLst>
        </pc:spChg>
        <pc:spChg chg="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4" creationId="{B2F8DF5A-7367-49FB-9157-9E94B7E49E1C}"/>
          </ac:spMkLst>
        </pc:spChg>
        <pc:spChg chg="mod">
          <ac:chgData name="Les Jackson" userId="a712cb9e9f84987d" providerId="LiveId" clId="{455EB153-7D4F-4B5A-B7CE-B1A1DE3B864C}" dt="2021-01-12T09:22:52.499" v="2068" actId="14100"/>
          <ac:spMkLst>
            <pc:docMk/>
            <pc:sldMk cId="1779375099" sldId="309"/>
            <ac:spMk id="6" creationId="{6DE7C97D-2585-444F-BA57-6ED80D3FC82F}"/>
          </ac:spMkLst>
        </pc:spChg>
        <pc:spChg chg="add 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7" creationId="{AC7CFA4B-DE87-4699-B53D-D4EA0CAF9FDB}"/>
          </ac:spMkLst>
        </pc:spChg>
        <pc:spChg chg="add del mod">
          <ac:chgData name="Les Jackson" userId="a712cb9e9f84987d" providerId="LiveId" clId="{455EB153-7D4F-4B5A-B7CE-B1A1DE3B864C}" dt="2021-01-12T08:58:00.004" v="1527" actId="478"/>
          <ac:spMkLst>
            <pc:docMk/>
            <pc:sldMk cId="1779375099" sldId="309"/>
            <ac:spMk id="11" creationId="{B2A48467-ED21-48A2-A8B3-93777ED7DC2D}"/>
          </ac:spMkLst>
        </pc:spChg>
        <pc:spChg chg="add mod">
          <ac:chgData name="Les Jackson" userId="a712cb9e9f84987d" providerId="LiveId" clId="{455EB153-7D4F-4B5A-B7CE-B1A1DE3B864C}" dt="2021-01-16T04:50:13.954" v="9279" actId="6549"/>
          <ac:spMkLst>
            <pc:docMk/>
            <pc:sldMk cId="1779375099" sldId="309"/>
            <ac:spMk id="13" creationId="{5F4007F9-5298-4FD6-BD47-7BFFEFCBA109}"/>
          </ac:spMkLst>
        </pc:spChg>
        <pc:spChg chg="del mod">
          <ac:chgData name="Les Jackson" userId="a712cb9e9f84987d" providerId="LiveId" clId="{455EB153-7D4F-4B5A-B7CE-B1A1DE3B864C}" dt="2021-01-12T09:32:49.627" v="2322" actId="478"/>
          <ac:spMkLst>
            <pc:docMk/>
            <pc:sldMk cId="1779375099" sldId="309"/>
            <ac:spMk id="20" creationId="{38DE62EB-172F-4D1C-B7CC-DCEF22FA0E3B}"/>
          </ac:spMkLst>
        </pc:spChg>
        <pc:spChg chg="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21" creationId="{A70FD773-0335-4513-BA44-7514AEFB9216}"/>
          </ac:spMkLst>
        </pc:spChg>
        <pc:spChg chg="mod">
          <ac:chgData name="Les Jackson" userId="a712cb9e9f84987d" providerId="LiveId" clId="{455EB153-7D4F-4B5A-B7CE-B1A1DE3B864C}" dt="2021-01-12T09:25:22.974" v="2205" actId="14100"/>
          <ac:spMkLst>
            <pc:docMk/>
            <pc:sldMk cId="1779375099" sldId="309"/>
            <ac:spMk id="23" creationId="{90E44C8A-E8AC-4636-9BF2-E577BCCCF8B3}"/>
          </ac:spMkLst>
        </pc:spChg>
        <pc:spChg chg="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25" creationId="{FD941714-6B48-42C3-B89E-E31FA83BB11E}"/>
          </ac:spMkLst>
        </pc:spChg>
        <pc:spChg chg="add del">
          <ac:chgData name="Les Jackson" userId="a712cb9e9f84987d" providerId="LiveId" clId="{455EB153-7D4F-4B5A-B7CE-B1A1DE3B864C}" dt="2021-01-12T09:12:30.602" v="1900"/>
          <ac:spMkLst>
            <pc:docMk/>
            <pc:sldMk cId="1779375099" sldId="309"/>
            <ac:spMk id="26" creationId="{7BEA231B-D474-465B-ABA5-5B6A3C350A02}"/>
          </ac:spMkLst>
        </pc:spChg>
        <pc:spChg chg="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27" creationId="{961186BE-DF3A-457E-93B6-6471D5929632}"/>
          </ac:spMkLst>
        </pc:spChg>
        <pc:spChg chg="del mod">
          <ac:chgData name="Les Jackson" userId="a712cb9e9f84987d" providerId="LiveId" clId="{455EB153-7D4F-4B5A-B7CE-B1A1DE3B864C}" dt="2021-01-12T09:32:47.644" v="2320" actId="478"/>
          <ac:spMkLst>
            <pc:docMk/>
            <pc:sldMk cId="1779375099" sldId="309"/>
            <ac:spMk id="29" creationId="{D187DD59-9891-4A13-AF0F-8D589B9733FD}"/>
          </ac:spMkLst>
        </pc:spChg>
        <pc:spChg chg="del">
          <ac:chgData name="Les Jackson" userId="a712cb9e9f84987d" providerId="LiveId" clId="{455EB153-7D4F-4B5A-B7CE-B1A1DE3B864C}" dt="2021-01-12T08:40:19.733" v="1141" actId="478"/>
          <ac:spMkLst>
            <pc:docMk/>
            <pc:sldMk cId="1779375099" sldId="309"/>
            <ac:spMk id="31" creationId="{BF4A70D2-A791-4D90-9DB8-8DF09A3A5CE0}"/>
          </ac:spMkLst>
        </pc:spChg>
        <pc:spChg chg="mod">
          <ac:chgData name="Les Jackson" userId="a712cb9e9f84987d" providerId="LiveId" clId="{455EB153-7D4F-4B5A-B7CE-B1A1DE3B864C}" dt="2021-01-12T09:25:11.443" v="2203" actId="1076"/>
          <ac:spMkLst>
            <pc:docMk/>
            <pc:sldMk cId="1779375099" sldId="309"/>
            <ac:spMk id="35" creationId="{D6BD2E8F-13C5-47B8-808C-4BB2737F657C}"/>
          </ac:spMkLst>
        </pc:spChg>
        <pc:spChg chg="mod">
          <ac:chgData name="Les Jackson" userId="a712cb9e9f84987d" providerId="LiveId" clId="{455EB153-7D4F-4B5A-B7CE-B1A1DE3B864C}" dt="2021-01-12T09:25:11.443" v="2203" actId="1076"/>
          <ac:spMkLst>
            <pc:docMk/>
            <pc:sldMk cId="1779375099" sldId="309"/>
            <ac:spMk id="36" creationId="{4DDAA8EB-2014-4D4B-9406-A9A3943CF243}"/>
          </ac:spMkLst>
        </pc:spChg>
        <pc:spChg chg="mod">
          <ac:chgData name="Les Jackson" userId="a712cb9e9f84987d" providerId="LiveId" clId="{455EB153-7D4F-4B5A-B7CE-B1A1DE3B864C}" dt="2021-01-12T09:32:21.570" v="2317" actId="1076"/>
          <ac:spMkLst>
            <pc:docMk/>
            <pc:sldMk cId="1779375099" sldId="309"/>
            <ac:spMk id="37" creationId="{7A7A5484-D5B0-4B9C-974E-49A5BA60BA93}"/>
          </ac:spMkLst>
        </pc:spChg>
        <pc:spChg chg="add mod ord">
          <ac:chgData name="Les Jackson" userId="a712cb9e9f84987d" providerId="LiveId" clId="{455EB153-7D4F-4B5A-B7CE-B1A1DE3B864C}" dt="2021-01-12T09:25:43.720" v="2206" actId="207"/>
          <ac:spMkLst>
            <pc:docMk/>
            <pc:sldMk cId="1779375099" sldId="309"/>
            <ac:spMk id="40" creationId="{EAEC5866-BC64-4EB5-A26D-BB2B7BA2D5A0}"/>
          </ac:spMkLst>
        </pc:spChg>
        <pc:spChg chg="mod topLvl">
          <ac:chgData name="Les Jackson" userId="a712cb9e9f84987d" providerId="LiveId" clId="{455EB153-7D4F-4B5A-B7CE-B1A1DE3B864C}" dt="2021-01-12T09:24:27.388" v="2201" actId="1038"/>
          <ac:spMkLst>
            <pc:docMk/>
            <pc:sldMk cId="1779375099" sldId="309"/>
            <ac:spMk id="41" creationId="{02F45315-78CE-410C-963E-FBA408A21B0F}"/>
          </ac:spMkLst>
        </pc:spChg>
        <pc:spChg chg="add del mod">
          <ac:chgData name="Les Jackson" userId="a712cb9e9f84987d" providerId="LiveId" clId="{455EB153-7D4F-4B5A-B7CE-B1A1DE3B864C}" dt="2021-01-12T08:48:19.300" v="1337" actId="478"/>
          <ac:spMkLst>
            <pc:docMk/>
            <pc:sldMk cId="1779375099" sldId="309"/>
            <ac:spMk id="43" creationId="{D2329199-B032-4FF1-A3C3-C85EAB7463C7}"/>
          </ac:spMkLst>
        </pc:spChg>
        <pc:spChg chg="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44" creationId="{01FDBF7D-3893-46F2-BE29-72EFC0B1E67A}"/>
          </ac:spMkLst>
        </pc:spChg>
        <pc:spChg chg="add mod">
          <ac:chgData name="Les Jackson" userId="a712cb9e9f84987d" providerId="LiveId" clId="{455EB153-7D4F-4B5A-B7CE-B1A1DE3B864C}" dt="2021-01-12T09:23:25.488" v="2146" actId="1037"/>
          <ac:spMkLst>
            <pc:docMk/>
            <pc:sldMk cId="1779375099" sldId="309"/>
            <ac:spMk id="46" creationId="{CFE8BA1D-D6DA-4E2D-B750-D4D57A4C1F03}"/>
          </ac:spMkLst>
        </pc:spChg>
        <pc:spChg chg="add mod">
          <ac:chgData name="Les Jackson" userId="a712cb9e9f84987d" providerId="LiveId" clId="{455EB153-7D4F-4B5A-B7CE-B1A1DE3B864C}" dt="2021-01-12T08:53:13.080" v="1451" actId="164"/>
          <ac:spMkLst>
            <pc:docMk/>
            <pc:sldMk cId="1779375099" sldId="309"/>
            <ac:spMk id="47" creationId="{F463B62D-1C3D-4176-93DB-4CF2572B70BE}"/>
          </ac:spMkLst>
        </pc:spChg>
        <pc:spChg chg="add mod">
          <ac:chgData name="Les Jackson" userId="a712cb9e9f84987d" providerId="LiveId" clId="{455EB153-7D4F-4B5A-B7CE-B1A1DE3B864C}" dt="2021-01-12T08:56:23.108" v="1510" actId="255"/>
          <ac:spMkLst>
            <pc:docMk/>
            <pc:sldMk cId="1779375099" sldId="309"/>
            <ac:spMk id="48" creationId="{CE34ACCF-4FEB-4827-8DEF-7F8CE634E13D}"/>
          </ac:spMkLst>
        </pc:spChg>
        <pc:spChg chg="add del mod">
          <ac:chgData name="Les Jackson" userId="a712cb9e9f84987d" providerId="LiveId" clId="{455EB153-7D4F-4B5A-B7CE-B1A1DE3B864C}" dt="2021-01-12T08:53:41.245" v="1457" actId="478"/>
          <ac:spMkLst>
            <pc:docMk/>
            <pc:sldMk cId="1779375099" sldId="309"/>
            <ac:spMk id="49" creationId="{F004E9B2-157A-43AD-A8AC-712369B3FE9B}"/>
          </ac:spMkLst>
        </pc:spChg>
        <pc:spChg chg="add mod ord">
          <ac:chgData name="Les Jackson" userId="a712cb9e9f84987d" providerId="LiveId" clId="{455EB153-7D4F-4B5A-B7CE-B1A1DE3B864C}" dt="2021-01-12T09:25:47.689" v="2207" actId="207"/>
          <ac:spMkLst>
            <pc:docMk/>
            <pc:sldMk cId="1779375099" sldId="309"/>
            <ac:spMk id="50" creationId="{439B1DC8-DC76-487D-8AD9-5ACB003EA1C6}"/>
          </ac:spMkLst>
        </pc:spChg>
        <pc:spChg chg="add del mod">
          <ac:chgData name="Les Jackson" userId="a712cb9e9f84987d" providerId="LiveId" clId="{455EB153-7D4F-4B5A-B7CE-B1A1DE3B864C}" dt="2021-01-12T08:56:58.725" v="1516" actId="478"/>
          <ac:spMkLst>
            <pc:docMk/>
            <pc:sldMk cId="1779375099" sldId="309"/>
            <ac:spMk id="51" creationId="{11DC2D2E-DB6B-494B-8EA6-A967D50B4605}"/>
          </ac:spMkLst>
        </pc:spChg>
        <pc:spChg chg="mod topLvl">
          <ac:chgData name="Les Jackson" userId="a712cb9e9f84987d" providerId="LiveId" clId="{455EB153-7D4F-4B5A-B7CE-B1A1DE3B864C}" dt="2021-01-12T09:24:11.590" v="2191" actId="14100"/>
          <ac:spMkLst>
            <pc:docMk/>
            <pc:sldMk cId="1779375099" sldId="309"/>
            <ac:spMk id="52" creationId="{6C5423DA-1DA6-43D9-BC9D-78AE791D4247}"/>
          </ac:spMkLst>
        </pc:spChg>
        <pc:spChg chg="add mod">
          <ac:chgData name="Les Jackson" userId="a712cb9e9f84987d" providerId="LiveId" clId="{455EB153-7D4F-4B5A-B7CE-B1A1DE3B864C}" dt="2021-01-12T09:25:54.568" v="2208" actId="207"/>
          <ac:spMkLst>
            <pc:docMk/>
            <pc:sldMk cId="1779375099" sldId="309"/>
            <ac:spMk id="55" creationId="{31C46895-3EE7-4251-8DE9-533264D51AAF}"/>
          </ac:spMkLst>
        </pc:spChg>
        <pc:spChg chg="del mod">
          <ac:chgData name="Les Jackson" userId="a712cb9e9f84987d" providerId="LiveId" clId="{455EB153-7D4F-4B5A-B7CE-B1A1DE3B864C}" dt="2021-01-12T09:04:08.141" v="1643" actId="478"/>
          <ac:spMkLst>
            <pc:docMk/>
            <pc:sldMk cId="1779375099" sldId="309"/>
            <ac:spMk id="57" creationId="{46E3A2ED-3FC0-4274-8797-1E492D1162DB}"/>
          </ac:spMkLst>
        </pc:spChg>
        <pc:spChg chg="del mod">
          <ac:chgData name="Les Jackson" userId="a712cb9e9f84987d" providerId="LiveId" clId="{455EB153-7D4F-4B5A-B7CE-B1A1DE3B864C}" dt="2021-01-12T09:32:44.449" v="2318" actId="478"/>
          <ac:spMkLst>
            <pc:docMk/>
            <pc:sldMk cId="1779375099" sldId="309"/>
            <ac:spMk id="61" creationId="{90B8FDF5-F695-426D-850C-1EAFD5D36B4F}"/>
          </ac:spMkLst>
        </pc:spChg>
        <pc:spChg chg="del">
          <ac:chgData name="Les Jackson" userId="a712cb9e9f84987d" providerId="LiveId" clId="{455EB153-7D4F-4B5A-B7CE-B1A1DE3B864C}" dt="2021-01-12T08:44:11.120" v="1173" actId="478"/>
          <ac:spMkLst>
            <pc:docMk/>
            <pc:sldMk cId="1779375099" sldId="309"/>
            <ac:spMk id="62" creationId="{64A9B7F0-CAA2-4C9B-ABAC-42354EB55941}"/>
          </ac:spMkLst>
        </pc:spChg>
        <pc:spChg chg="add mod">
          <ac:chgData name="Les Jackson" userId="a712cb9e9f84987d" providerId="LiveId" clId="{455EB153-7D4F-4B5A-B7CE-B1A1DE3B864C}" dt="2021-01-12T09:24:19.011" v="2193" actId="14100"/>
          <ac:spMkLst>
            <pc:docMk/>
            <pc:sldMk cId="1779375099" sldId="309"/>
            <ac:spMk id="63" creationId="{70EFF1AB-EB98-4627-880E-BA7CBBD80AFF}"/>
          </ac:spMkLst>
        </pc:spChg>
        <pc:spChg chg="add mod topLvl">
          <ac:chgData name="Les Jackson" userId="a712cb9e9f84987d" providerId="LiveId" clId="{455EB153-7D4F-4B5A-B7CE-B1A1DE3B864C}" dt="2021-01-15T06:07:19.399" v="5961" actId="164"/>
          <ac:spMkLst>
            <pc:docMk/>
            <pc:sldMk cId="1779375099" sldId="309"/>
            <ac:spMk id="64" creationId="{D48B3F79-BBE3-4E34-ADC8-E46C5F206784}"/>
          </ac:spMkLst>
        </pc:spChg>
        <pc:spChg chg="add mod">
          <ac:chgData name="Les Jackson" userId="a712cb9e9f84987d" providerId="LiveId" clId="{455EB153-7D4F-4B5A-B7CE-B1A1DE3B864C}" dt="2021-01-12T09:15:55.542" v="1965" actId="164"/>
          <ac:spMkLst>
            <pc:docMk/>
            <pc:sldMk cId="1779375099" sldId="309"/>
            <ac:spMk id="65" creationId="{52F65E5F-75D5-40DA-890B-D4F5092657AD}"/>
          </ac:spMkLst>
        </pc:spChg>
        <pc:spChg chg="add del mod">
          <ac:chgData name="Les Jackson" userId="a712cb9e9f84987d" providerId="LiveId" clId="{455EB153-7D4F-4B5A-B7CE-B1A1DE3B864C}" dt="2021-01-12T09:27:56.537" v="2224" actId="478"/>
          <ac:spMkLst>
            <pc:docMk/>
            <pc:sldMk cId="1779375099" sldId="309"/>
            <ac:spMk id="76" creationId="{AE563CFA-380D-4E41-BFA5-205CBFB74F0A}"/>
          </ac:spMkLst>
        </pc:spChg>
        <pc:spChg chg="add mod">
          <ac:chgData name="Les Jackson" userId="a712cb9e9f84987d" providerId="LiveId" clId="{455EB153-7D4F-4B5A-B7CE-B1A1DE3B864C}" dt="2021-01-12T09:30:08.646" v="2295" actId="1076"/>
          <ac:spMkLst>
            <pc:docMk/>
            <pc:sldMk cId="1779375099" sldId="309"/>
            <ac:spMk id="77" creationId="{C57C3107-A94A-4CA1-A57B-6E8E84C6BFBA}"/>
          </ac:spMkLst>
        </pc:spChg>
        <pc:spChg chg="add mod">
          <ac:chgData name="Les Jackson" userId="a712cb9e9f84987d" providerId="LiveId" clId="{455EB153-7D4F-4B5A-B7CE-B1A1DE3B864C}" dt="2021-01-12T09:30:08.646" v="2295" actId="1076"/>
          <ac:spMkLst>
            <pc:docMk/>
            <pc:sldMk cId="1779375099" sldId="309"/>
            <ac:spMk id="78" creationId="{FB547C59-B15D-4810-8E74-2F0B2D170DD5}"/>
          </ac:spMkLst>
        </pc:spChg>
        <pc:spChg chg="add del mod">
          <ac:chgData name="Les Jackson" userId="a712cb9e9f84987d" providerId="LiveId" clId="{455EB153-7D4F-4B5A-B7CE-B1A1DE3B864C}" dt="2021-01-12T09:28:59.873" v="2259" actId="478"/>
          <ac:spMkLst>
            <pc:docMk/>
            <pc:sldMk cId="1779375099" sldId="309"/>
            <ac:spMk id="79" creationId="{A37C3F34-12C5-4CA1-B9C6-1E0911DD3D28}"/>
          </ac:spMkLst>
        </pc:spChg>
        <pc:spChg chg="add del mod">
          <ac:chgData name="Les Jackson" userId="a712cb9e9f84987d" providerId="LiveId" clId="{455EB153-7D4F-4B5A-B7CE-B1A1DE3B864C}" dt="2021-01-12T09:28:58.566" v="2258" actId="478"/>
          <ac:spMkLst>
            <pc:docMk/>
            <pc:sldMk cId="1779375099" sldId="309"/>
            <ac:spMk id="80" creationId="{BD52BB35-7AEC-4B22-A769-2D64A41F27AD}"/>
          </ac:spMkLst>
        </pc:spChg>
        <pc:spChg chg="add mod">
          <ac:chgData name="Les Jackson" userId="a712cb9e9f84987d" providerId="LiveId" clId="{455EB153-7D4F-4B5A-B7CE-B1A1DE3B864C}" dt="2021-01-12T09:30:40.274" v="2300" actId="1076"/>
          <ac:spMkLst>
            <pc:docMk/>
            <pc:sldMk cId="1779375099" sldId="309"/>
            <ac:spMk id="81" creationId="{A9BB8ECD-256E-4215-AE8D-C9D2FFFDC8C5}"/>
          </ac:spMkLst>
        </pc:spChg>
        <pc:spChg chg="add mod">
          <ac:chgData name="Les Jackson" userId="a712cb9e9f84987d" providerId="LiveId" clId="{455EB153-7D4F-4B5A-B7CE-B1A1DE3B864C}" dt="2021-01-12T09:30:40.274" v="2300" actId="1076"/>
          <ac:spMkLst>
            <pc:docMk/>
            <pc:sldMk cId="1779375099" sldId="309"/>
            <ac:spMk id="82" creationId="{2BF1E9CB-837B-4CB3-ADF0-967C30F00333}"/>
          </ac:spMkLst>
        </pc:spChg>
        <pc:spChg chg="add mod">
          <ac:chgData name="Les Jackson" userId="a712cb9e9f84987d" providerId="LiveId" clId="{455EB153-7D4F-4B5A-B7CE-B1A1DE3B864C}" dt="2021-01-12T09:29:23.629" v="2274" actId="1076"/>
          <ac:spMkLst>
            <pc:docMk/>
            <pc:sldMk cId="1779375099" sldId="309"/>
            <ac:spMk id="83" creationId="{0E966777-439B-43D9-89CF-7E8A501696DC}"/>
          </ac:spMkLst>
        </pc:spChg>
        <pc:spChg chg="add mod">
          <ac:chgData name="Les Jackson" userId="a712cb9e9f84987d" providerId="LiveId" clId="{455EB153-7D4F-4B5A-B7CE-B1A1DE3B864C}" dt="2021-01-12T09:29:29.036" v="2287" actId="20577"/>
          <ac:spMkLst>
            <pc:docMk/>
            <pc:sldMk cId="1779375099" sldId="309"/>
            <ac:spMk id="84" creationId="{99DC4823-8803-46FA-8703-1E72FD67B3B3}"/>
          </ac:spMkLst>
        </pc:spChg>
        <pc:spChg chg="add del mod">
          <ac:chgData name="Les Jackson" userId="a712cb9e9f84987d" providerId="LiveId" clId="{455EB153-7D4F-4B5A-B7CE-B1A1DE3B864C}" dt="2021-01-12T10:52:02.788" v="2415" actId="478"/>
          <ac:spMkLst>
            <pc:docMk/>
            <pc:sldMk cId="1779375099" sldId="309"/>
            <ac:spMk id="93" creationId="{901FD276-5748-4DE9-9BFC-FB3B4F887815}"/>
          </ac:spMkLst>
        </pc:spChg>
        <pc:spChg chg="add del mod">
          <ac:chgData name="Les Jackson" userId="a712cb9e9f84987d" providerId="LiveId" clId="{455EB153-7D4F-4B5A-B7CE-B1A1DE3B864C}" dt="2021-01-12T10:52:05.711" v="2416" actId="478"/>
          <ac:spMkLst>
            <pc:docMk/>
            <pc:sldMk cId="1779375099" sldId="309"/>
            <ac:spMk id="94" creationId="{FEA40D22-C251-4917-A6DA-5FA19C83D5B8}"/>
          </ac:spMkLst>
        </pc:spChg>
        <pc:grpChg chg="add mod">
          <ac:chgData name="Les Jackson" userId="a712cb9e9f84987d" providerId="LiveId" clId="{455EB153-7D4F-4B5A-B7CE-B1A1DE3B864C}" dt="2021-01-15T06:07:19.399" v="5961" actId="164"/>
          <ac:grpSpMkLst>
            <pc:docMk/>
            <pc:sldMk cId="1779375099" sldId="309"/>
            <ac:grpSpMk id="8" creationId="{C406C2B2-7687-4831-9908-49C10AF02AFB}"/>
          </ac:grpSpMkLst>
        </pc:grpChg>
        <pc:grpChg chg="add del mod">
          <ac:chgData name="Les Jackson" userId="a712cb9e9f84987d" providerId="LiveId" clId="{455EB153-7D4F-4B5A-B7CE-B1A1DE3B864C}" dt="2021-01-12T08:57:00.744" v="1517" actId="478"/>
          <ac:grpSpMkLst>
            <pc:docMk/>
            <pc:sldMk cId="1779375099" sldId="309"/>
            <ac:grpSpMk id="10" creationId="{B1DE9E46-B271-4EB6-9919-E89656A8EB35}"/>
          </ac:grpSpMkLst>
        </pc:grpChg>
        <pc:grpChg chg="del mod">
          <ac:chgData name="Les Jackson" userId="a712cb9e9f84987d" providerId="LiveId" clId="{455EB153-7D4F-4B5A-B7CE-B1A1DE3B864C}" dt="2021-01-12T09:03:35.408" v="1637" actId="165"/>
          <ac:grpSpMkLst>
            <pc:docMk/>
            <pc:sldMk cId="1779375099" sldId="309"/>
            <ac:grpSpMk id="42" creationId="{ED2D2301-BD76-48A8-9EE5-5F12DEC58D9F}"/>
          </ac:grpSpMkLst>
        </pc:grpChg>
        <pc:grpChg chg="del mod">
          <ac:chgData name="Les Jackson" userId="a712cb9e9f84987d" providerId="LiveId" clId="{455EB153-7D4F-4B5A-B7CE-B1A1DE3B864C}" dt="2021-01-12T09:03:41.089" v="1638" actId="165"/>
          <ac:grpSpMkLst>
            <pc:docMk/>
            <pc:sldMk cId="1779375099" sldId="309"/>
            <ac:grpSpMk id="53" creationId="{8FDB20B6-DAF1-4B31-B07A-E076CBBC698C}"/>
          </ac:grpSpMkLst>
        </pc:grpChg>
        <pc:grpChg chg="add del mod">
          <ac:chgData name="Les Jackson" userId="a712cb9e9f84987d" providerId="LiveId" clId="{455EB153-7D4F-4B5A-B7CE-B1A1DE3B864C}" dt="2021-01-15T06:06:55.743" v="5951" actId="165"/>
          <ac:grpSpMkLst>
            <pc:docMk/>
            <pc:sldMk cId="1779375099" sldId="309"/>
            <ac:grpSpMk id="66" creationId="{8CF30106-9548-4014-BEE5-6150CADF768A}"/>
          </ac:grpSpMkLst>
        </pc:grpChg>
        <pc:grpChg chg="add mod">
          <ac:chgData name="Les Jackson" userId="a712cb9e9f84987d" providerId="LiveId" clId="{455EB153-7D4F-4B5A-B7CE-B1A1DE3B864C}" dt="2021-01-12T09:15:46.595" v="1950" actId="164"/>
          <ac:grpSpMkLst>
            <pc:docMk/>
            <pc:sldMk cId="1779375099" sldId="309"/>
            <ac:grpSpMk id="67" creationId="{771AB30E-D6D4-4DF6-A550-6D1A75CD09A2}"/>
          </ac:grpSpMkLst>
        </pc:grpChg>
        <pc:grpChg chg="add mod">
          <ac:chgData name="Les Jackson" userId="a712cb9e9f84987d" providerId="LiveId" clId="{455EB153-7D4F-4B5A-B7CE-B1A1DE3B864C}" dt="2021-01-12T09:23:25.488" v="2146" actId="1037"/>
          <ac:grpSpMkLst>
            <pc:docMk/>
            <pc:sldMk cId="1779375099" sldId="309"/>
            <ac:grpSpMk id="68" creationId="{A260405C-17FF-4F45-B911-A9D4F66DDD4A}"/>
          </ac:grpSpMkLst>
        </pc:grpChg>
        <pc:picChg chg="add mod">
          <ac:chgData name="Les Jackson" userId="a712cb9e9f84987d" providerId="LiveId" clId="{455EB153-7D4F-4B5A-B7CE-B1A1DE3B864C}" dt="2021-01-15T06:07:19.399" v="5961" actId="164"/>
          <ac:picMkLst>
            <pc:docMk/>
            <pc:sldMk cId="1779375099" sldId="309"/>
            <ac:picMk id="5" creationId="{896C4856-7722-4857-BB6B-64D2EC1EB7E7}"/>
          </ac:picMkLst>
        </pc:picChg>
        <pc:picChg chg="add del mod">
          <ac:chgData name="Les Jackson" userId="a712cb9e9f84987d" providerId="LiveId" clId="{455EB153-7D4F-4B5A-B7CE-B1A1DE3B864C}" dt="2021-01-12T08:52:06.762" v="1387" actId="478"/>
          <ac:picMkLst>
            <pc:docMk/>
            <pc:sldMk cId="1779375099" sldId="309"/>
            <ac:picMk id="9" creationId="{F03A685C-CA9E-48EA-B288-6AFE17DBD48C}"/>
          </ac:picMkLst>
        </pc:picChg>
        <pc:picChg chg="add mod ord">
          <ac:chgData name="Les Jackson" userId="a712cb9e9f84987d" providerId="LiveId" clId="{455EB153-7D4F-4B5A-B7CE-B1A1DE3B864C}" dt="2021-01-12T09:15:55.542" v="1965" actId="164"/>
          <ac:picMkLst>
            <pc:docMk/>
            <pc:sldMk cId="1779375099" sldId="309"/>
            <ac:picMk id="24" creationId="{B4E2AC98-769F-4509-B6AA-78B162F27408}"/>
          </ac:picMkLst>
        </pc:picChg>
        <pc:picChg chg="add del mod ord topLvl">
          <ac:chgData name="Les Jackson" userId="a712cb9e9f84987d" providerId="LiveId" clId="{455EB153-7D4F-4B5A-B7CE-B1A1DE3B864C}" dt="2021-01-15T06:06:58.119" v="5952" actId="478"/>
          <ac:picMkLst>
            <pc:docMk/>
            <pc:sldMk cId="1779375099" sldId="309"/>
            <ac:picMk id="30" creationId="{153FA969-3046-4D56-AE3B-C7B2D116FE66}"/>
          </ac:picMkLst>
        </pc:picChg>
        <pc:cxnChg chg="del mod">
          <ac:chgData name="Les Jackson" userId="a712cb9e9f84987d" providerId="LiveId" clId="{455EB153-7D4F-4B5A-B7CE-B1A1DE3B864C}" dt="2021-01-12T09:32:50.835" v="2323" actId="478"/>
          <ac:cxnSpMkLst>
            <pc:docMk/>
            <pc:sldMk cId="1779375099" sldId="309"/>
            <ac:cxnSpMk id="12" creationId="{5D0E5E8D-EF78-4CA3-96BA-332B04F23ECA}"/>
          </ac:cxnSpMkLst>
        </pc:cxnChg>
        <pc:cxnChg chg="mod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32" creationId="{70614BA9-85BD-4776-BD63-3CD9AA5A35B0}"/>
          </ac:cxnSpMkLst>
        </pc:cxnChg>
        <pc:cxnChg chg="mod">
          <ac:chgData name="Les Jackson" userId="a712cb9e9f84987d" providerId="LiveId" clId="{455EB153-7D4F-4B5A-B7CE-B1A1DE3B864C}" dt="2021-01-12T09:25:14.667" v="2204" actId="1076"/>
          <ac:cxnSpMkLst>
            <pc:docMk/>
            <pc:sldMk cId="1779375099" sldId="309"/>
            <ac:cxnSpMk id="33" creationId="{62B51FBA-3279-4725-9621-AD8E1BF53D99}"/>
          </ac:cxnSpMkLst>
        </pc:cxnChg>
        <pc:cxnChg chg="mod">
          <ac:chgData name="Les Jackson" userId="a712cb9e9f84987d" providerId="LiveId" clId="{455EB153-7D4F-4B5A-B7CE-B1A1DE3B864C}" dt="2021-01-12T09:32:16.595" v="2316" actId="692"/>
          <ac:cxnSpMkLst>
            <pc:docMk/>
            <pc:sldMk cId="1779375099" sldId="309"/>
            <ac:cxnSpMk id="34" creationId="{1F80BA1E-C3A1-4746-815A-0E97A76CE349}"/>
          </ac:cxnSpMkLst>
        </pc:cxnChg>
        <pc:cxnChg chg="mod ord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38" creationId="{1673E8D9-A7AB-4349-8114-C5D164499629}"/>
          </ac:cxnSpMkLst>
        </pc:cxnChg>
        <pc:cxnChg chg="mod topLvl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39" creationId="{836F0274-0CA6-4419-82D2-9C30CB467FB9}"/>
          </ac:cxnSpMkLst>
        </pc:cxnChg>
        <pc:cxnChg chg="mod topLvl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45" creationId="{552675D0-FA98-4C18-8C19-6F1C41A1ACD9}"/>
          </ac:cxnSpMkLst>
        </pc:cxnChg>
        <pc:cxnChg chg="del mod">
          <ac:chgData name="Les Jackson" userId="a712cb9e9f84987d" providerId="LiveId" clId="{455EB153-7D4F-4B5A-B7CE-B1A1DE3B864C}" dt="2021-01-12T09:32:45.731" v="2319" actId="478"/>
          <ac:cxnSpMkLst>
            <pc:docMk/>
            <pc:sldMk cId="1779375099" sldId="309"/>
            <ac:cxnSpMk id="54" creationId="{EC1DC486-DAA7-4CDB-B2EA-9521759C1FEC}"/>
          </ac:cxnSpMkLst>
        </pc:cxnChg>
        <pc:cxnChg chg="add mod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56" creationId="{A30F612E-94D6-4F21-836A-7359696EF430}"/>
          </ac:cxnSpMkLst>
        </pc:cxnChg>
        <pc:cxnChg chg="add mod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58" creationId="{B7F73CFD-EFDB-4553-B395-BBCFC7EE0418}"/>
          </ac:cxnSpMkLst>
        </pc:cxnChg>
        <pc:cxnChg chg="add mod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59" creationId="{EBEFCCC4-0E65-4C06-8D7D-485F244F7407}"/>
          </ac:cxnSpMkLst>
        </pc:cxnChg>
        <pc:cxnChg chg="add mod">
          <ac:chgData name="Les Jackson" userId="a712cb9e9f84987d" providerId="LiveId" clId="{455EB153-7D4F-4B5A-B7CE-B1A1DE3B864C}" dt="2021-01-12T09:23:25.488" v="2146" actId="1037"/>
          <ac:cxnSpMkLst>
            <pc:docMk/>
            <pc:sldMk cId="1779375099" sldId="309"/>
            <ac:cxnSpMk id="60" creationId="{42D742AC-CEC2-4A13-8375-5F95D82D8BDD}"/>
          </ac:cxnSpMkLst>
        </pc:cxnChg>
        <pc:cxnChg chg="add mod">
          <ac:chgData name="Les Jackson" userId="a712cb9e9f84987d" providerId="LiveId" clId="{455EB153-7D4F-4B5A-B7CE-B1A1DE3B864C}" dt="2021-01-12T09:30:17.856" v="2297" actId="692"/>
          <ac:cxnSpMkLst>
            <pc:docMk/>
            <pc:sldMk cId="1779375099" sldId="309"/>
            <ac:cxnSpMk id="85" creationId="{813E5F37-BC4C-4A58-A71F-8BC649A2BB0E}"/>
          </ac:cxnSpMkLst>
        </pc:cxnChg>
        <pc:cxnChg chg="add mod">
          <ac:chgData name="Les Jackson" userId="a712cb9e9f84987d" providerId="LiveId" clId="{455EB153-7D4F-4B5A-B7CE-B1A1DE3B864C}" dt="2021-01-12T09:30:51.196" v="2304" actId="14100"/>
          <ac:cxnSpMkLst>
            <pc:docMk/>
            <pc:sldMk cId="1779375099" sldId="309"/>
            <ac:cxnSpMk id="88" creationId="{5825E4A2-89EC-402A-9AB7-DC0C5EBDE36A}"/>
          </ac:cxnSpMkLst>
        </pc:cxnChg>
        <pc:cxnChg chg="add mod">
          <ac:chgData name="Les Jackson" userId="a712cb9e9f84987d" providerId="LiveId" clId="{455EB153-7D4F-4B5A-B7CE-B1A1DE3B864C}" dt="2021-01-12T09:31:13.970" v="2312" actId="1035"/>
          <ac:cxnSpMkLst>
            <pc:docMk/>
            <pc:sldMk cId="1779375099" sldId="309"/>
            <ac:cxnSpMk id="91" creationId="{A4A053F6-7F6E-4814-885C-E051465F974E}"/>
          </ac:cxnSpMkLst>
        </pc:cxnChg>
      </pc:sldChg>
      <pc:sldChg chg="del">
        <pc:chgData name="Les Jackson" userId="a712cb9e9f84987d" providerId="LiveId" clId="{455EB153-7D4F-4B5A-B7CE-B1A1DE3B864C}" dt="2021-01-02T06:30:07.134" v="437" actId="2696"/>
        <pc:sldMkLst>
          <pc:docMk/>
          <pc:sldMk cId="3329341657" sldId="310"/>
        </pc:sldMkLst>
      </pc:sldChg>
      <pc:sldChg chg="del">
        <pc:chgData name="Les Jackson" userId="a712cb9e9f84987d" providerId="LiveId" clId="{455EB153-7D4F-4B5A-B7CE-B1A1DE3B864C}" dt="2021-01-12T10:54:29.170" v="2482" actId="2696"/>
        <pc:sldMkLst>
          <pc:docMk/>
          <pc:sldMk cId="2799356815" sldId="312"/>
        </pc:sldMkLst>
      </pc:sldChg>
      <pc:sldChg chg="ord">
        <pc:chgData name="Les Jackson" userId="a712cb9e9f84987d" providerId="LiveId" clId="{455EB153-7D4F-4B5A-B7CE-B1A1DE3B864C}" dt="2021-01-17T04:26:59.283" v="11035"/>
        <pc:sldMkLst>
          <pc:docMk/>
          <pc:sldMk cId="2120461409" sldId="313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2200500220" sldId="314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2167253546" sldId="315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1078515292" sldId="316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3658118423" sldId="317"/>
        </pc:sldMkLst>
      </pc:sldChg>
      <pc:sldChg chg="modSp mod ord modAnim">
        <pc:chgData name="Les Jackson" userId="a712cb9e9f84987d" providerId="LiveId" clId="{455EB153-7D4F-4B5A-B7CE-B1A1DE3B864C}" dt="2021-01-25T09:07:33.922" v="15300" actId="5793"/>
        <pc:sldMkLst>
          <pc:docMk/>
          <pc:sldMk cId="1608330012" sldId="321"/>
        </pc:sldMkLst>
        <pc:spChg chg="mod">
          <ac:chgData name="Les Jackson" userId="a712cb9e9f84987d" providerId="LiveId" clId="{455EB153-7D4F-4B5A-B7CE-B1A1DE3B864C}" dt="2021-01-25T09:00:57.575" v="15296" actId="20577"/>
          <ac:spMkLst>
            <pc:docMk/>
            <pc:sldMk cId="1608330012" sldId="321"/>
            <ac:spMk id="6" creationId="{FBCF3488-3031-498B-A710-F881309910B8}"/>
          </ac:spMkLst>
        </pc:spChg>
        <pc:spChg chg="mod">
          <ac:chgData name="Les Jackson" userId="a712cb9e9f84987d" providerId="LiveId" clId="{455EB153-7D4F-4B5A-B7CE-B1A1DE3B864C}" dt="2021-01-15T05:58:46.082" v="5944" actId="20577"/>
          <ac:spMkLst>
            <pc:docMk/>
            <pc:sldMk cId="1608330012" sldId="321"/>
            <ac:spMk id="7" creationId="{90624A66-7107-4E2E-8C34-DE1F12A511CA}"/>
          </ac:spMkLst>
        </pc:spChg>
        <pc:spChg chg="mod">
          <ac:chgData name="Les Jackson" userId="a712cb9e9f84987d" providerId="LiveId" clId="{455EB153-7D4F-4B5A-B7CE-B1A1DE3B864C}" dt="2021-01-15T05:58:50.082" v="5946" actId="20577"/>
          <ac:spMkLst>
            <pc:docMk/>
            <pc:sldMk cId="1608330012" sldId="321"/>
            <ac:spMk id="8" creationId="{5285DD94-D9FB-4BA9-B734-B4CC7AFA8191}"/>
          </ac:spMkLst>
        </pc:spChg>
        <pc:spChg chg="mod">
          <ac:chgData name="Les Jackson" userId="a712cb9e9f84987d" providerId="LiveId" clId="{455EB153-7D4F-4B5A-B7CE-B1A1DE3B864C}" dt="2021-01-25T09:07:33.922" v="15300" actId="5793"/>
          <ac:spMkLst>
            <pc:docMk/>
            <pc:sldMk cId="1608330012" sldId="321"/>
            <ac:spMk id="9" creationId="{050C4CFE-3FD3-4469-80F7-4F9C838472F3}"/>
          </ac:spMkLst>
        </pc:spChg>
        <pc:spChg chg="mod">
          <ac:chgData name="Les Jackson" userId="a712cb9e9f84987d" providerId="LiveId" clId="{455EB153-7D4F-4B5A-B7CE-B1A1DE3B864C}" dt="2021-01-15T05:58:56.261" v="5950" actId="20577"/>
          <ac:spMkLst>
            <pc:docMk/>
            <pc:sldMk cId="1608330012" sldId="321"/>
            <ac:spMk id="10" creationId="{79D119BB-3F20-4810-9AF5-64FC0625EF6A}"/>
          </ac:spMkLst>
        </pc:spChg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4140149047" sldId="322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9646823" sldId="323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3714167179" sldId="324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3190277442" sldId="325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376532155" sldId="326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1805430018" sldId="327"/>
        </pc:sldMkLst>
      </pc:sldChg>
      <pc:sldChg chg="addSp delSp modSp del mod ord modAnim">
        <pc:chgData name="Les Jackson" userId="a712cb9e9f84987d" providerId="LiveId" clId="{455EB153-7D4F-4B5A-B7CE-B1A1DE3B864C}" dt="2021-01-19T12:15:56.983" v="14245" actId="2696"/>
        <pc:sldMkLst>
          <pc:docMk/>
          <pc:sldMk cId="3556503321" sldId="328"/>
        </pc:sldMkLst>
        <pc:spChg chg="mod">
          <ac:chgData name="Les Jackson" userId="a712cb9e9f84987d" providerId="LiveId" clId="{455EB153-7D4F-4B5A-B7CE-B1A1DE3B864C}" dt="2021-01-17T04:35:30.183" v="11114" actId="20577"/>
          <ac:spMkLst>
            <pc:docMk/>
            <pc:sldMk cId="3556503321" sldId="328"/>
            <ac:spMk id="3" creationId="{A174AEE4-B939-4378-A9CB-431EEF701306}"/>
          </ac:spMkLst>
        </pc:spChg>
        <pc:spChg chg="mod">
          <ac:chgData name="Les Jackson" userId="a712cb9e9f84987d" providerId="LiveId" clId="{455EB153-7D4F-4B5A-B7CE-B1A1DE3B864C}" dt="2021-01-19T08:15:55.201" v="11246" actId="20577"/>
          <ac:spMkLst>
            <pc:docMk/>
            <pc:sldMk cId="3556503321" sldId="328"/>
            <ac:spMk id="4" creationId="{26EE2BA0-99B8-454C-90E4-A0CC96F7C654}"/>
          </ac:spMkLst>
        </pc:spChg>
        <pc:spChg chg="mod">
          <ac:chgData name="Les Jackson" userId="a712cb9e9f84987d" providerId="LiveId" clId="{455EB153-7D4F-4B5A-B7CE-B1A1DE3B864C}" dt="2021-01-16T06:24:40.898" v="9357" actId="2711"/>
          <ac:spMkLst>
            <pc:docMk/>
            <pc:sldMk cId="3556503321" sldId="328"/>
            <ac:spMk id="5" creationId="{EA7A6686-DB27-4D26-878F-AE504428360E}"/>
          </ac:spMkLst>
        </pc:spChg>
        <pc:spChg chg="mod topLvl">
          <ac:chgData name="Les Jackson" userId="a712cb9e9f84987d" providerId="LiveId" clId="{455EB153-7D4F-4B5A-B7CE-B1A1DE3B864C}" dt="2021-01-17T04:37:11.730" v="11219" actId="164"/>
          <ac:spMkLst>
            <pc:docMk/>
            <pc:sldMk cId="3556503321" sldId="328"/>
            <ac:spMk id="31" creationId="{68C9973E-2506-4AEC-AE84-1E846FD47B9F}"/>
          </ac:spMkLst>
        </pc:spChg>
        <pc:grpChg chg="add del mod">
          <ac:chgData name="Les Jackson" userId="a712cb9e9f84987d" providerId="LiveId" clId="{455EB153-7D4F-4B5A-B7CE-B1A1DE3B864C}" dt="2021-01-17T04:36:48.785" v="11215" actId="165"/>
          <ac:grpSpMkLst>
            <pc:docMk/>
            <pc:sldMk cId="3556503321" sldId="328"/>
            <ac:grpSpMk id="7" creationId="{95E895B3-99E1-4B71-8D53-5F7F243377AE}"/>
          </ac:grpSpMkLst>
        </pc:grpChg>
        <pc:grpChg chg="add mod">
          <ac:chgData name="Les Jackson" userId="a712cb9e9f84987d" providerId="LiveId" clId="{455EB153-7D4F-4B5A-B7CE-B1A1DE3B864C}" dt="2021-01-17T04:37:11.730" v="11219" actId="164"/>
          <ac:grpSpMkLst>
            <pc:docMk/>
            <pc:sldMk cId="3556503321" sldId="328"/>
            <ac:grpSpMk id="9" creationId="{FC92E100-0EE3-43EF-905D-F7F7F568F9CA}"/>
          </ac:grpSpMkLst>
        </pc:grpChg>
        <pc:grpChg chg="del">
          <ac:chgData name="Les Jackson" userId="a712cb9e9f84987d" providerId="LiveId" clId="{455EB153-7D4F-4B5A-B7CE-B1A1DE3B864C}" dt="2021-01-17T04:36:07.610" v="11171" actId="165"/>
          <ac:grpSpMkLst>
            <pc:docMk/>
            <pc:sldMk cId="3556503321" sldId="328"/>
            <ac:grpSpMk id="18" creationId="{C0AA090F-77EA-403A-BEEC-102523C5AEE2}"/>
          </ac:grpSpMkLst>
        </pc:grpChg>
        <pc:graphicFrameChg chg="mod modGraphic">
          <ac:chgData name="Les Jackson" userId="a712cb9e9f84987d" providerId="LiveId" clId="{455EB153-7D4F-4B5A-B7CE-B1A1DE3B864C}" dt="2021-01-17T04:50:08.450" v="11222" actId="20577"/>
          <ac:graphicFrameMkLst>
            <pc:docMk/>
            <pc:sldMk cId="3556503321" sldId="328"/>
            <ac:graphicFrameMk id="6" creationId="{343B3634-2B4F-4C3F-A9CC-A06C0817216D}"/>
          </ac:graphicFrameMkLst>
        </pc:graphicFrameChg>
        <pc:cxnChg chg="mod topLvl">
          <ac:chgData name="Les Jackson" userId="a712cb9e9f84987d" providerId="LiveId" clId="{455EB153-7D4F-4B5A-B7CE-B1A1DE3B864C}" dt="2021-01-17T04:37:11.730" v="11219" actId="164"/>
          <ac:cxnSpMkLst>
            <pc:docMk/>
            <pc:sldMk cId="3556503321" sldId="328"/>
            <ac:cxnSpMk id="30" creationId="{DCB13EC3-DF81-4476-AE08-356FC4F7E35A}"/>
          </ac:cxnSpMkLst>
        </pc:cxnChg>
      </pc:sldChg>
      <pc:sldChg chg="modSp add del mod">
        <pc:chgData name="Les Jackson" userId="a712cb9e9f84987d" providerId="LiveId" clId="{455EB153-7D4F-4B5A-B7CE-B1A1DE3B864C}" dt="2021-01-12T10:53:28.013" v="2481" actId="47"/>
        <pc:sldMkLst>
          <pc:docMk/>
          <pc:sldMk cId="915386606" sldId="329"/>
        </pc:sldMkLst>
        <pc:spChg chg="mod">
          <ac:chgData name="Les Jackson" userId="a712cb9e9f84987d" providerId="LiveId" clId="{455EB153-7D4F-4B5A-B7CE-B1A1DE3B864C}" dt="2021-01-12T10:53:11.071" v="2480" actId="20577"/>
          <ac:spMkLst>
            <pc:docMk/>
            <pc:sldMk cId="915386606" sldId="329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2T10:53:01.410" v="2433" actId="20577"/>
          <ac:spMkLst>
            <pc:docMk/>
            <pc:sldMk cId="915386606" sldId="329"/>
            <ac:spMk id="5" creationId="{00000000-0000-0000-0000-000000000000}"/>
          </ac:spMkLst>
        </pc:spChg>
      </pc:sldChg>
      <pc:sldChg chg="modSp add del mod">
        <pc:chgData name="Les Jackson" userId="a712cb9e9f84987d" providerId="LiveId" clId="{455EB153-7D4F-4B5A-B7CE-B1A1DE3B864C}" dt="2021-01-13T09:15:22.474" v="2625" actId="47"/>
        <pc:sldMkLst>
          <pc:docMk/>
          <pc:sldMk cId="1368738202" sldId="329"/>
        </pc:sldMkLst>
        <pc:spChg chg="mod">
          <ac:chgData name="Les Jackson" userId="a712cb9e9f84987d" providerId="LiveId" clId="{455EB153-7D4F-4B5A-B7CE-B1A1DE3B864C}" dt="2021-01-13T09:15:12.893" v="2616" actId="20577"/>
          <ac:spMkLst>
            <pc:docMk/>
            <pc:sldMk cId="1368738202" sldId="329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3T09:15:15.575" v="2624" actId="20577"/>
          <ac:spMkLst>
            <pc:docMk/>
            <pc:sldMk cId="1368738202" sldId="329"/>
            <ac:spMk id="5" creationId="{00000000-0000-0000-0000-000000000000}"/>
          </ac:spMkLst>
        </pc:spChg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2734201984" sldId="329"/>
        </pc:sldMkLst>
      </pc:sldChg>
      <pc:sldChg chg="modSp add mod modAnim">
        <pc:chgData name="Les Jackson" userId="a712cb9e9f84987d" providerId="LiveId" clId="{455EB153-7D4F-4B5A-B7CE-B1A1DE3B864C}" dt="2021-01-13T09:19:52.750" v="3071" actId="20577"/>
        <pc:sldMkLst>
          <pc:docMk/>
          <pc:sldMk cId="3462277099" sldId="329"/>
        </pc:sldMkLst>
        <pc:spChg chg="mod">
          <ac:chgData name="Les Jackson" userId="a712cb9e9f84987d" providerId="LiveId" clId="{455EB153-7D4F-4B5A-B7CE-B1A1DE3B864C}" dt="2021-01-13T09:15:34.481" v="2653" actId="20577"/>
          <ac:spMkLst>
            <pc:docMk/>
            <pc:sldMk cId="3462277099" sldId="329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3T09:19:52.750" v="3071" actId="20577"/>
          <ac:spMkLst>
            <pc:docMk/>
            <pc:sldMk cId="3462277099" sldId="329"/>
            <ac:spMk id="3" creationId="{00000000-0000-0000-0000-000000000000}"/>
          </ac:spMkLst>
        </pc:spChg>
      </pc:sldChg>
      <pc:sldChg chg="addSp delSp modSp add mod ord addAnim delAnim modAnim addCm delCm">
        <pc:chgData name="Les Jackson" userId="a712cb9e9f84987d" providerId="LiveId" clId="{455EB153-7D4F-4B5A-B7CE-B1A1DE3B864C}" dt="2021-01-16T00:05:14.218" v="6755"/>
        <pc:sldMkLst>
          <pc:docMk/>
          <pc:sldMk cId="381616613" sldId="330"/>
        </pc:sldMkLst>
        <pc:spChg chg="mod">
          <ac:chgData name="Les Jackson" userId="a712cb9e9f84987d" providerId="LiveId" clId="{455EB153-7D4F-4B5A-B7CE-B1A1DE3B864C}" dt="2021-01-13T09:48:40.362" v="3579" actId="1076"/>
          <ac:spMkLst>
            <pc:docMk/>
            <pc:sldMk cId="381616613" sldId="330"/>
            <ac:spMk id="2" creationId="{00000000-0000-0000-0000-000000000000}"/>
          </ac:spMkLst>
        </pc:spChg>
        <pc:spChg chg="del">
          <ac:chgData name="Les Jackson" userId="a712cb9e9f84987d" providerId="LiveId" clId="{455EB153-7D4F-4B5A-B7CE-B1A1DE3B864C}" dt="2021-01-13T09:21:32.181" v="3131" actId="478"/>
          <ac:spMkLst>
            <pc:docMk/>
            <pc:sldMk cId="381616613" sldId="330"/>
            <ac:spMk id="3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4T09:34:12.927" v="5804" actId="478"/>
          <ac:spMkLst>
            <pc:docMk/>
            <pc:sldMk cId="381616613" sldId="330"/>
            <ac:spMk id="3" creationId="{6B78F611-D261-43E4-968F-0D66FDB28167}"/>
          </ac:spMkLst>
        </pc:spChg>
        <pc:spChg chg="add del mod">
          <ac:chgData name="Les Jackson" userId="a712cb9e9f84987d" providerId="LiveId" clId="{455EB153-7D4F-4B5A-B7CE-B1A1DE3B864C}" dt="2021-01-14T09:34:15.011" v="5805" actId="478"/>
          <ac:spMkLst>
            <pc:docMk/>
            <pc:sldMk cId="381616613" sldId="330"/>
            <ac:spMk id="4" creationId="{CFFC5F3A-1CE9-4F16-950F-C6C84560A56B}"/>
          </ac:spMkLst>
        </pc:spChg>
        <pc:spChg chg="add del mod">
          <ac:chgData name="Les Jackson" userId="a712cb9e9f84987d" providerId="LiveId" clId="{455EB153-7D4F-4B5A-B7CE-B1A1DE3B864C}" dt="2021-01-13T09:21:35.156" v="3132" actId="478"/>
          <ac:spMkLst>
            <pc:docMk/>
            <pc:sldMk cId="381616613" sldId="330"/>
            <ac:spMk id="5" creationId="{F0E87614-9C91-480D-8350-D1B9E38A7876}"/>
          </ac:spMkLst>
        </pc:spChg>
        <pc:spChg chg="add del mod">
          <ac:chgData name="Les Jackson" userId="a712cb9e9f84987d" providerId="LiveId" clId="{455EB153-7D4F-4B5A-B7CE-B1A1DE3B864C}" dt="2021-01-13T09:45:55.797" v="3543" actId="478"/>
          <ac:spMkLst>
            <pc:docMk/>
            <pc:sldMk cId="381616613" sldId="330"/>
            <ac:spMk id="6" creationId="{32C55B4E-B4A9-4DD6-936B-AA95552DA8A0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7" creationId="{D5365B71-932C-47CE-837A-EE9E31E7778D}"/>
          </ac:spMkLst>
        </pc:spChg>
        <pc:spChg chg="add del mod">
          <ac:chgData name="Les Jackson" userId="a712cb9e9f84987d" providerId="LiveId" clId="{455EB153-7D4F-4B5A-B7CE-B1A1DE3B864C}" dt="2021-01-13T09:51:17.176" v="3710" actId="478"/>
          <ac:spMkLst>
            <pc:docMk/>
            <pc:sldMk cId="381616613" sldId="330"/>
            <ac:spMk id="8" creationId="{5E29E0B0-882C-4E45-989F-230B23892423}"/>
          </ac:spMkLst>
        </pc:spChg>
        <pc:spChg chg="add del mod">
          <ac:chgData name="Les Jackson" userId="a712cb9e9f84987d" providerId="LiveId" clId="{455EB153-7D4F-4B5A-B7CE-B1A1DE3B864C}" dt="2021-01-13T09:51:19.110" v="3711" actId="478"/>
          <ac:spMkLst>
            <pc:docMk/>
            <pc:sldMk cId="381616613" sldId="330"/>
            <ac:spMk id="9" creationId="{29517A32-96B1-4A10-9267-6CDAC188B2BC}"/>
          </ac:spMkLst>
        </pc:spChg>
        <pc:spChg chg="add del mod">
          <ac:chgData name="Les Jackson" userId="a712cb9e9f84987d" providerId="LiveId" clId="{455EB153-7D4F-4B5A-B7CE-B1A1DE3B864C}" dt="2021-01-14T09:34:20.668" v="5807" actId="478"/>
          <ac:spMkLst>
            <pc:docMk/>
            <pc:sldMk cId="381616613" sldId="330"/>
            <ac:spMk id="9" creationId="{8A225C93-0EDA-4735-88DA-E8275DBC8B3B}"/>
          </ac:spMkLst>
        </pc:spChg>
        <pc:spChg chg="add mod">
          <ac:chgData name="Les Jackson" userId="a712cb9e9f84987d" providerId="LiveId" clId="{455EB153-7D4F-4B5A-B7CE-B1A1DE3B864C}" dt="2021-01-13T10:00:30.888" v="4102" actId="1076"/>
          <ac:spMkLst>
            <pc:docMk/>
            <pc:sldMk cId="381616613" sldId="330"/>
            <ac:spMk id="10" creationId="{C5403B5A-F303-4B65-8256-CD7DCD563D0F}"/>
          </ac:spMkLst>
        </pc:spChg>
        <pc:spChg chg="add del mod">
          <ac:chgData name="Les Jackson" userId="a712cb9e9f84987d" providerId="LiveId" clId="{455EB153-7D4F-4B5A-B7CE-B1A1DE3B864C}" dt="2021-01-13T09:51:50.794" v="3726" actId="478"/>
          <ac:spMkLst>
            <pc:docMk/>
            <pc:sldMk cId="381616613" sldId="330"/>
            <ac:spMk id="11" creationId="{AF9301F9-0CE6-41D7-8AC8-A317552E4B9F}"/>
          </ac:spMkLst>
        </pc:spChg>
        <pc:spChg chg="add del mod">
          <ac:chgData name="Les Jackson" userId="a712cb9e9f84987d" providerId="LiveId" clId="{455EB153-7D4F-4B5A-B7CE-B1A1DE3B864C}" dt="2021-01-13T09:39:25.206" v="3313" actId="478"/>
          <ac:spMkLst>
            <pc:docMk/>
            <pc:sldMk cId="381616613" sldId="330"/>
            <ac:spMk id="12" creationId="{DAF9F084-E4B4-45A4-AC44-D08975CAE6EA}"/>
          </ac:spMkLst>
        </pc:spChg>
        <pc:spChg chg="add del mod">
          <ac:chgData name="Les Jackson" userId="a712cb9e9f84987d" providerId="LiveId" clId="{455EB153-7D4F-4B5A-B7CE-B1A1DE3B864C}" dt="2021-01-15T23:37:27.820" v="6283" actId="478"/>
          <ac:spMkLst>
            <pc:docMk/>
            <pc:sldMk cId="381616613" sldId="330"/>
            <ac:spMk id="13" creationId="{59212CB4-A598-4659-863C-D0CE05CEB4E2}"/>
          </ac:spMkLst>
        </pc:spChg>
        <pc:spChg chg="add del">
          <ac:chgData name="Les Jackson" userId="a712cb9e9f84987d" providerId="LiveId" clId="{455EB153-7D4F-4B5A-B7CE-B1A1DE3B864C}" dt="2021-01-13T09:39:56.459" v="3317" actId="478"/>
          <ac:spMkLst>
            <pc:docMk/>
            <pc:sldMk cId="381616613" sldId="330"/>
            <ac:spMk id="15" creationId="{EC8185FF-4EF6-4FA6-B745-3F9464A82626}"/>
          </ac:spMkLst>
        </pc:spChg>
        <pc:spChg chg="add mod">
          <ac:chgData name="Les Jackson" userId="a712cb9e9f84987d" providerId="LiveId" clId="{455EB153-7D4F-4B5A-B7CE-B1A1DE3B864C}" dt="2021-01-15T23:29:50.839" v="6075" actId="1037"/>
          <ac:spMkLst>
            <pc:docMk/>
            <pc:sldMk cId="381616613" sldId="330"/>
            <ac:spMk id="15" creationId="{ED6AF7AD-203D-4A8A-90C5-1028263FD79D}"/>
          </ac:spMkLst>
        </pc:spChg>
        <pc:spChg chg="add del mod">
          <ac:chgData name="Les Jackson" userId="a712cb9e9f84987d" providerId="LiveId" clId="{455EB153-7D4F-4B5A-B7CE-B1A1DE3B864C}" dt="2021-01-15T23:29:50.839" v="6075" actId="1037"/>
          <ac:spMkLst>
            <pc:docMk/>
            <pc:sldMk cId="381616613" sldId="330"/>
            <ac:spMk id="16" creationId="{709E5A6A-2172-4160-9610-A5FA318D4997}"/>
          </ac:spMkLst>
        </pc:spChg>
        <pc:spChg chg="add mod">
          <ac:chgData name="Les Jackson" userId="a712cb9e9f84987d" providerId="LiveId" clId="{455EB153-7D4F-4B5A-B7CE-B1A1DE3B864C}" dt="2021-01-15T23:29:50.839" v="6075" actId="1037"/>
          <ac:spMkLst>
            <pc:docMk/>
            <pc:sldMk cId="381616613" sldId="330"/>
            <ac:spMk id="17" creationId="{D0CE8E0A-A647-4503-B564-90C1322D9875}"/>
          </ac:spMkLst>
        </pc:spChg>
        <pc:spChg chg="add mod">
          <ac:chgData name="Les Jackson" userId="a712cb9e9f84987d" providerId="LiveId" clId="{455EB153-7D4F-4B5A-B7CE-B1A1DE3B864C}" dt="2021-01-15T23:34:02.698" v="6254" actId="1076"/>
          <ac:spMkLst>
            <pc:docMk/>
            <pc:sldMk cId="381616613" sldId="330"/>
            <ac:spMk id="18" creationId="{A9211E48-43B2-4E4D-895F-807A1E723FB0}"/>
          </ac:spMkLst>
        </pc:spChg>
        <pc:spChg chg="add del mod">
          <ac:chgData name="Les Jackson" userId="a712cb9e9f84987d" providerId="LiveId" clId="{455EB153-7D4F-4B5A-B7CE-B1A1DE3B864C}" dt="2021-01-14T09:08:23.215" v="5183" actId="478"/>
          <ac:spMkLst>
            <pc:docMk/>
            <pc:sldMk cId="381616613" sldId="330"/>
            <ac:spMk id="19" creationId="{0D7D4734-342A-42A2-B968-9198CD9BAA42}"/>
          </ac:spMkLst>
        </pc:spChg>
        <pc:spChg chg="add del mod">
          <ac:chgData name="Les Jackson" userId="a712cb9e9f84987d" providerId="LiveId" clId="{455EB153-7D4F-4B5A-B7CE-B1A1DE3B864C}" dt="2021-01-13T09:42:46.896" v="3527" actId="478"/>
          <ac:spMkLst>
            <pc:docMk/>
            <pc:sldMk cId="381616613" sldId="330"/>
            <ac:spMk id="19" creationId="{5CAAA467-A620-4B39-9B8F-74801F1314D3}"/>
          </ac:spMkLst>
        </pc:spChg>
        <pc:spChg chg="add del mod">
          <ac:chgData name="Les Jackson" userId="a712cb9e9f84987d" providerId="LiveId" clId="{455EB153-7D4F-4B5A-B7CE-B1A1DE3B864C}" dt="2021-01-15T23:32:29.327" v="6201" actId="478"/>
          <ac:spMkLst>
            <pc:docMk/>
            <pc:sldMk cId="381616613" sldId="330"/>
            <ac:spMk id="20" creationId="{3425F52D-DB28-4BF0-85CE-BD6240672F12}"/>
          </ac:spMkLst>
        </pc:spChg>
        <pc:spChg chg="add del mod">
          <ac:chgData name="Les Jackson" userId="a712cb9e9f84987d" providerId="LiveId" clId="{455EB153-7D4F-4B5A-B7CE-B1A1DE3B864C}" dt="2021-01-14T09:04:50.573" v="5142" actId="478"/>
          <ac:spMkLst>
            <pc:docMk/>
            <pc:sldMk cId="381616613" sldId="330"/>
            <ac:spMk id="20" creationId="{82F497A8-B9CA-4224-9A01-03A81DC7C195}"/>
          </ac:spMkLst>
        </pc:spChg>
        <pc:spChg chg="add mod">
          <ac:chgData name="Les Jackson" userId="a712cb9e9f84987d" providerId="LiveId" clId="{455EB153-7D4F-4B5A-B7CE-B1A1DE3B864C}" dt="2021-01-15T23:33:52.792" v="6252" actId="1076"/>
          <ac:spMkLst>
            <pc:docMk/>
            <pc:sldMk cId="381616613" sldId="330"/>
            <ac:spMk id="21" creationId="{B53136A0-3D0C-4C57-866D-AD3404276D38}"/>
          </ac:spMkLst>
        </pc:spChg>
        <pc:spChg chg="add del mod">
          <ac:chgData name="Les Jackson" userId="a712cb9e9f84987d" providerId="LiveId" clId="{455EB153-7D4F-4B5A-B7CE-B1A1DE3B864C}" dt="2021-01-13T09:42:49.366" v="3528" actId="478"/>
          <ac:spMkLst>
            <pc:docMk/>
            <pc:sldMk cId="381616613" sldId="330"/>
            <ac:spMk id="21" creationId="{ED91C4AA-ABFB-42C5-99F4-472678B969ED}"/>
          </ac:spMkLst>
        </pc:spChg>
        <pc:spChg chg="add del mod">
          <ac:chgData name="Les Jackson" userId="a712cb9e9f84987d" providerId="LiveId" clId="{455EB153-7D4F-4B5A-B7CE-B1A1DE3B864C}" dt="2021-01-14T09:07:59.625" v="5177" actId="478"/>
          <ac:spMkLst>
            <pc:docMk/>
            <pc:sldMk cId="381616613" sldId="330"/>
            <ac:spMk id="22" creationId="{4A6A33E7-52F5-405B-9A93-967DB5E8283A}"/>
          </ac:spMkLst>
        </pc:spChg>
        <pc:spChg chg="add mod">
          <ac:chgData name="Les Jackson" userId="a712cb9e9f84987d" providerId="LiveId" clId="{455EB153-7D4F-4B5A-B7CE-B1A1DE3B864C}" dt="2021-01-15T23:36:01.187" v="6279" actId="1076"/>
          <ac:spMkLst>
            <pc:docMk/>
            <pc:sldMk cId="381616613" sldId="330"/>
            <ac:spMk id="22" creationId="{E2E134B5-0313-4401-9F8D-A61BD3D1EA15}"/>
          </ac:spMkLst>
        </pc:spChg>
        <pc:spChg chg="add mod">
          <ac:chgData name="Les Jackson" userId="a712cb9e9f84987d" providerId="LiveId" clId="{455EB153-7D4F-4B5A-B7CE-B1A1DE3B864C}" dt="2021-01-15T23:29:50.839" v="6075" actId="1037"/>
          <ac:spMkLst>
            <pc:docMk/>
            <pc:sldMk cId="381616613" sldId="330"/>
            <ac:spMk id="23" creationId="{3C084FCC-1D07-462D-8876-4A27146092B3}"/>
          </ac:spMkLst>
        </pc:spChg>
        <pc:spChg chg="add del mod">
          <ac:chgData name="Les Jackson" userId="a712cb9e9f84987d" providerId="LiveId" clId="{455EB153-7D4F-4B5A-B7CE-B1A1DE3B864C}" dt="2021-01-13T09:42:51.255" v="3529" actId="478"/>
          <ac:spMkLst>
            <pc:docMk/>
            <pc:sldMk cId="381616613" sldId="330"/>
            <ac:spMk id="23" creationId="{E2A1BB05-1700-466D-A26E-07EA1D11011E}"/>
          </ac:spMkLst>
        </pc:spChg>
        <pc:spChg chg="add mod">
          <ac:chgData name="Les Jackson" userId="a712cb9e9f84987d" providerId="LiveId" clId="{455EB153-7D4F-4B5A-B7CE-B1A1DE3B864C}" dt="2021-01-15T23:29:50.839" v="6075" actId="1037"/>
          <ac:spMkLst>
            <pc:docMk/>
            <pc:sldMk cId="381616613" sldId="330"/>
            <ac:spMk id="24" creationId="{B3410901-85E0-43D7-B23D-0FEB22F9B64C}"/>
          </ac:spMkLst>
        </pc:spChg>
        <pc:spChg chg="add del mod">
          <ac:chgData name="Les Jackson" userId="a712cb9e9f84987d" providerId="LiveId" clId="{455EB153-7D4F-4B5A-B7CE-B1A1DE3B864C}" dt="2021-01-14T09:14:42.944" v="5431" actId="478"/>
          <ac:spMkLst>
            <pc:docMk/>
            <pc:sldMk cId="381616613" sldId="330"/>
            <ac:spMk id="25" creationId="{3510EEC2-6D25-4A04-8F73-7511F98C1BC1}"/>
          </ac:spMkLst>
        </pc:spChg>
        <pc:spChg chg="add mod">
          <ac:chgData name="Les Jackson" userId="a712cb9e9f84987d" providerId="LiveId" clId="{455EB153-7D4F-4B5A-B7CE-B1A1DE3B864C}" dt="2021-01-15T23:36:01.187" v="6279" actId="1076"/>
          <ac:spMkLst>
            <pc:docMk/>
            <pc:sldMk cId="381616613" sldId="330"/>
            <ac:spMk id="25" creationId="{ECF062F4-F3C5-417E-80CB-4ADA61B46B11}"/>
          </ac:spMkLst>
        </pc:spChg>
        <pc:spChg chg="add del mod">
          <ac:chgData name="Les Jackson" userId="a712cb9e9f84987d" providerId="LiveId" clId="{455EB153-7D4F-4B5A-B7CE-B1A1DE3B864C}" dt="2021-01-13T09:45:39.830" v="3538"/>
          <ac:spMkLst>
            <pc:docMk/>
            <pc:sldMk cId="381616613" sldId="330"/>
            <ac:spMk id="26" creationId="{486B2A3D-A8EF-45DF-892F-40BF506B09AF}"/>
          </ac:spMkLst>
        </pc:spChg>
        <pc:spChg chg="add mod">
          <ac:chgData name="Les Jackson" userId="a712cb9e9f84987d" providerId="LiveId" clId="{455EB153-7D4F-4B5A-B7CE-B1A1DE3B864C}" dt="2021-01-15T23:59:03.493" v="6711" actId="1076"/>
          <ac:spMkLst>
            <pc:docMk/>
            <pc:sldMk cId="381616613" sldId="330"/>
            <ac:spMk id="26" creationId="{C430B59F-B9FE-4FD0-988D-D2CBAB5C5F4E}"/>
          </ac:spMkLst>
        </pc:spChg>
        <pc:spChg chg="add mod">
          <ac:chgData name="Les Jackson" userId="a712cb9e9f84987d" providerId="LiveId" clId="{455EB153-7D4F-4B5A-B7CE-B1A1DE3B864C}" dt="2021-01-15T23:36:01.187" v="6279" actId="1076"/>
          <ac:spMkLst>
            <pc:docMk/>
            <pc:sldMk cId="381616613" sldId="330"/>
            <ac:spMk id="27" creationId="{245CD73F-27DA-4B21-9492-25A46BA9F089}"/>
          </ac:spMkLst>
        </pc:spChg>
        <pc:spChg chg="add mod">
          <ac:chgData name="Les Jackson" userId="a712cb9e9f84987d" providerId="LiveId" clId="{455EB153-7D4F-4B5A-B7CE-B1A1DE3B864C}" dt="2021-01-14T09:09:18.655" v="5200" actId="1076"/>
          <ac:spMkLst>
            <pc:docMk/>
            <pc:sldMk cId="381616613" sldId="330"/>
            <ac:spMk id="29" creationId="{4C481A9E-F69B-4148-80FD-A1D2C2A969A5}"/>
          </ac:spMkLst>
        </pc:spChg>
        <pc:spChg chg="add mod">
          <ac:chgData name="Les Jackson" userId="a712cb9e9f84987d" providerId="LiveId" clId="{455EB153-7D4F-4B5A-B7CE-B1A1DE3B864C}" dt="2021-01-15T23:36:01.187" v="6279" actId="1076"/>
          <ac:spMkLst>
            <pc:docMk/>
            <pc:sldMk cId="381616613" sldId="330"/>
            <ac:spMk id="30" creationId="{319CD25A-360F-4C6F-85DE-2540BC9EFED2}"/>
          </ac:spMkLst>
        </pc:spChg>
        <pc:spChg chg="add del">
          <ac:chgData name="Les Jackson" userId="a712cb9e9f84987d" providerId="LiveId" clId="{455EB153-7D4F-4B5A-B7CE-B1A1DE3B864C}" dt="2021-01-13T09:47:15.396" v="3562" actId="478"/>
          <ac:spMkLst>
            <pc:docMk/>
            <pc:sldMk cId="381616613" sldId="330"/>
            <ac:spMk id="30" creationId="{E7A98977-169F-413A-98D5-320868DB3A60}"/>
          </ac:spMkLst>
        </pc:spChg>
        <pc:spChg chg="add mod">
          <ac:chgData name="Les Jackson" userId="a712cb9e9f84987d" providerId="LiveId" clId="{455EB153-7D4F-4B5A-B7CE-B1A1DE3B864C}" dt="2021-01-15T23:36:01.187" v="6279" actId="1076"/>
          <ac:spMkLst>
            <pc:docMk/>
            <pc:sldMk cId="381616613" sldId="330"/>
            <ac:spMk id="31" creationId="{E8F63F0A-A9EF-4F0C-8C1F-5BE2F2FE971F}"/>
          </ac:spMkLst>
        </pc:spChg>
        <pc:spChg chg="add del">
          <ac:chgData name="Les Jackson" userId="a712cb9e9f84987d" providerId="LiveId" clId="{455EB153-7D4F-4B5A-B7CE-B1A1DE3B864C}" dt="2021-01-13T09:47:25.058" v="3564" actId="478"/>
          <ac:spMkLst>
            <pc:docMk/>
            <pc:sldMk cId="381616613" sldId="330"/>
            <ac:spMk id="31" creationId="{F856827F-39F5-411C-ACB6-8682A4D32BEA}"/>
          </ac:spMkLst>
        </pc:spChg>
        <pc:spChg chg="add del">
          <ac:chgData name="Les Jackson" userId="a712cb9e9f84987d" providerId="LiveId" clId="{455EB153-7D4F-4B5A-B7CE-B1A1DE3B864C}" dt="2021-01-13T09:47:44.752" v="3566" actId="478"/>
          <ac:spMkLst>
            <pc:docMk/>
            <pc:sldMk cId="381616613" sldId="330"/>
            <ac:spMk id="32" creationId="{79132AA4-299C-4A89-B6C3-D40298E85892}"/>
          </ac:spMkLst>
        </pc:spChg>
        <pc:spChg chg="add mod">
          <ac:chgData name="Les Jackson" userId="a712cb9e9f84987d" providerId="LiveId" clId="{455EB153-7D4F-4B5A-B7CE-B1A1DE3B864C}" dt="2021-01-15T23:58:07.651" v="6702" actId="20577"/>
          <ac:spMkLst>
            <pc:docMk/>
            <pc:sldMk cId="381616613" sldId="330"/>
            <ac:spMk id="35" creationId="{2FD931A6-298B-441C-A68A-CEAC790BD312}"/>
          </ac:spMkLst>
        </pc:spChg>
        <pc:spChg chg="add del mod">
          <ac:chgData name="Les Jackson" userId="a712cb9e9f84987d" providerId="LiveId" clId="{455EB153-7D4F-4B5A-B7CE-B1A1DE3B864C}" dt="2021-01-13T09:51:45.979" v="3723" actId="478"/>
          <ac:spMkLst>
            <pc:docMk/>
            <pc:sldMk cId="381616613" sldId="330"/>
            <ac:spMk id="36" creationId="{AA25940C-2A94-4074-990B-5EF1FF088ECD}"/>
          </ac:spMkLst>
        </pc:spChg>
        <pc:spChg chg="add del mod">
          <ac:chgData name="Les Jackson" userId="a712cb9e9f84987d" providerId="LiveId" clId="{455EB153-7D4F-4B5A-B7CE-B1A1DE3B864C}" dt="2021-01-13T09:51:47.700" v="3724" actId="478"/>
          <ac:spMkLst>
            <pc:docMk/>
            <pc:sldMk cId="381616613" sldId="330"/>
            <ac:spMk id="37" creationId="{0D7EDF3B-5A77-4AFC-A3FF-2417A5388F4E}"/>
          </ac:spMkLst>
        </pc:spChg>
        <pc:spChg chg="add mod">
          <ac:chgData name="Les Jackson" userId="a712cb9e9f84987d" providerId="LiveId" clId="{455EB153-7D4F-4B5A-B7CE-B1A1DE3B864C}" dt="2021-01-15T23:48:27.367" v="6431" actId="1076"/>
          <ac:spMkLst>
            <pc:docMk/>
            <pc:sldMk cId="381616613" sldId="330"/>
            <ac:spMk id="37" creationId="{F4FE35BD-655B-4B7D-8AB3-16A9657FFFD9}"/>
          </ac:spMkLst>
        </pc:spChg>
        <pc:spChg chg="add mod">
          <ac:chgData name="Les Jackson" userId="a712cb9e9f84987d" providerId="LiveId" clId="{455EB153-7D4F-4B5A-B7CE-B1A1DE3B864C}" dt="2021-01-15T23:48:31.744" v="6433" actId="1076"/>
          <ac:spMkLst>
            <pc:docMk/>
            <pc:sldMk cId="381616613" sldId="330"/>
            <ac:spMk id="38" creationId="{24EACB9D-5381-4F91-A5E3-505CF488C469}"/>
          </ac:spMkLst>
        </pc:spChg>
        <pc:spChg chg="add del mod">
          <ac:chgData name="Les Jackson" userId="a712cb9e9f84987d" providerId="LiveId" clId="{455EB153-7D4F-4B5A-B7CE-B1A1DE3B864C}" dt="2021-01-13T09:51:49.147" v="3725" actId="478"/>
          <ac:spMkLst>
            <pc:docMk/>
            <pc:sldMk cId="381616613" sldId="330"/>
            <ac:spMk id="38" creationId="{AC6A185F-D040-4C14-B633-B034DE0AE59C}"/>
          </ac:spMkLst>
        </pc:spChg>
        <pc:spChg chg="add mod">
          <ac:chgData name="Les Jackson" userId="a712cb9e9f84987d" providerId="LiveId" clId="{455EB153-7D4F-4B5A-B7CE-B1A1DE3B864C}" dt="2021-01-15T23:48:30.232" v="6432" actId="1076"/>
          <ac:spMkLst>
            <pc:docMk/>
            <pc:sldMk cId="381616613" sldId="330"/>
            <ac:spMk id="39" creationId="{6E8F0F57-7CDA-41E8-B9D6-FCDC0FB717EA}"/>
          </ac:spMkLst>
        </pc:spChg>
        <pc:spChg chg="add del mod">
          <ac:chgData name="Les Jackson" userId="a712cb9e9f84987d" providerId="LiveId" clId="{455EB153-7D4F-4B5A-B7CE-B1A1DE3B864C}" dt="2021-01-13T09:50:54.343" v="3706" actId="478"/>
          <ac:spMkLst>
            <pc:docMk/>
            <pc:sldMk cId="381616613" sldId="330"/>
            <ac:spMk id="39" creationId="{B319F284-7C2F-466E-8D29-F5D5B580FC25}"/>
          </ac:spMkLst>
        </pc:spChg>
        <pc:spChg chg="add mod">
          <ac:chgData name="Les Jackson" userId="a712cb9e9f84987d" providerId="LiveId" clId="{455EB153-7D4F-4B5A-B7CE-B1A1DE3B864C}" dt="2021-01-15T23:55:15.051" v="6499" actId="1076"/>
          <ac:spMkLst>
            <pc:docMk/>
            <pc:sldMk cId="381616613" sldId="330"/>
            <ac:spMk id="40" creationId="{09B2678E-C628-411F-BBF3-FFDBE2007E01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40" creationId="{2BCA61D6-E3CD-4E3B-A370-40D4C612E0D6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41" creationId="{0365BC6E-661F-4F7C-BCB0-AA9E29B87EFE}"/>
          </ac:spMkLst>
        </pc:spChg>
        <pc:spChg chg="add mod">
          <ac:chgData name="Les Jackson" userId="a712cb9e9f84987d" providerId="LiveId" clId="{455EB153-7D4F-4B5A-B7CE-B1A1DE3B864C}" dt="2021-01-15T23:55:15.051" v="6499" actId="1076"/>
          <ac:spMkLst>
            <pc:docMk/>
            <pc:sldMk cId="381616613" sldId="330"/>
            <ac:spMk id="42" creationId="{96BC7D26-B6CF-4A9D-83B8-F610181666DD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42" creationId="{CC9AFB17-E95F-4682-8D5A-CAB4F6B9F2D8}"/>
          </ac:spMkLst>
        </pc:spChg>
        <pc:spChg chg="add del mod">
          <ac:chgData name="Les Jackson" userId="a712cb9e9f84987d" providerId="LiveId" clId="{455EB153-7D4F-4B5A-B7CE-B1A1DE3B864C}" dt="2021-01-13T09:54:29.653" v="3875" actId="478"/>
          <ac:spMkLst>
            <pc:docMk/>
            <pc:sldMk cId="381616613" sldId="330"/>
            <ac:spMk id="43" creationId="{0312EBDB-CEE3-4FF0-8531-DC29D0077B6E}"/>
          </ac:spMkLst>
        </pc:spChg>
        <pc:spChg chg="add mod">
          <ac:chgData name="Les Jackson" userId="a712cb9e9f84987d" providerId="LiveId" clId="{455EB153-7D4F-4B5A-B7CE-B1A1DE3B864C}" dt="2021-01-15T23:55:15.051" v="6499" actId="1076"/>
          <ac:spMkLst>
            <pc:docMk/>
            <pc:sldMk cId="381616613" sldId="330"/>
            <ac:spMk id="44" creationId="{6A466317-67CC-4FAB-B02C-B9069580CF0E}"/>
          </ac:spMkLst>
        </pc:spChg>
        <pc:spChg chg="add del mod">
          <ac:chgData name="Les Jackson" userId="a712cb9e9f84987d" providerId="LiveId" clId="{455EB153-7D4F-4B5A-B7CE-B1A1DE3B864C}" dt="2021-01-13T09:56:19.475" v="3893" actId="478"/>
          <ac:spMkLst>
            <pc:docMk/>
            <pc:sldMk cId="381616613" sldId="330"/>
            <ac:spMk id="44" creationId="{FAEB5FD3-CBC1-4519-8D31-45299A89BA21}"/>
          </ac:spMkLst>
        </pc:spChg>
        <pc:spChg chg="add del mod">
          <ac:chgData name="Les Jackson" userId="a712cb9e9f84987d" providerId="LiveId" clId="{455EB153-7D4F-4B5A-B7CE-B1A1DE3B864C}" dt="2021-01-13T09:57:43.630" v="3935" actId="478"/>
          <ac:spMkLst>
            <pc:docMk/>
            <pc:sldMk cId="381616613" sldId="330"/>
            <ac:spMk id="45" creationId="{2AA10CBB-9663-4660-84E9-3CD2E6AD9AF8}"/>
          </ac:spMkLst>
        </pc:spChg>
        <pc:spChg chg="add mod">
          <ac:chgData name="Les Jackson" userId="a712cb9e9f84987d" providerId="LiveId" clId="{455EB153-7D4F-4B5A-B7CE-B1A1DE3B864C}" dt="2021-01-15T23:55:15.051" v="6499" actId="1076"/>
          <ac:spMkLst>
            <pc:docMk/>
            <pc:sldMk cId="381616613" sldId="330"/>
            <ac:spMk id="45" creationId="{DC9749C0-E951-46B8-8679-27770F627337}"/>
          </ac:spMkLst>
        </pc:spChg>
        <pc:spChg chg="add del mod">
          <ac:chgData name="Les Jackson" userId="a712cb9e9f84987d" providerId="LiveId" clId="{455EB153-7D4F-4B5A-B7CE-B1A1DE3B864C}" dt="2021-01-13T09:57:47.531" v="3937"/>
          <ac:spMkLst>
            <pc:docMk/>
            <pc:sldMk cId="381616613" sldId="330"/>
            <ac:spMk id="46" creationId="{975AEF78-FE49-44E7-A8E0-ECC313CE7DBE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47" creationId="{F4BEA8B5-B677-4E3F-9AAF-CA66801636EA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48" creationId="{DB08F605-7088-447A-B49B-6AE0251DFA63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49" creationId="{B03729D7-949E-4869-9131-67BFA889FB3E}"/>
          </ac:spMkLst>
        </pc:spChg>
        <pc:spChg chg="add mod">
          <ac:chgData name="Les Jackson" userId="a712cb9e9f84987d" providerId="LiveId" clId="{455EB153-7D4F-4B5A-B7CE-B1A1DE3B864C}" dt="2021-01-15T23:58:49.450" v="6710" actId="1076"/>
          <ac:spMkLst>
            <pc:docMk/>
            <pc:sldMk cId="381616613" sldId="330"/>
            <ac:spMk id="49" creationId="{F8FE244B-71DD-448F-AAD3-E246F4686147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50" creationId="{EAF10F64-F8E0-45CD-A37F-F8E02CA162F5}"/>
          </ac:spMkLst>
        </pc:spChg>
        <pc:spChg chg="add del mod">
          <ac:chgData name="Les Jackson" userId="a712cb9e9f84987d" providerId="LiveId" clId="{455EB153-7D4F-4B5A-B7CE-B1A1DE3B864C}" dt="2021-01-14T09:00:37.868" v="5027" actId="478"/>
          <ac:spMkLst>
            <pc:docMk/>
            <pc:sldMk cId="381616613" sldId="330"/>
            <ac:spMk id="51" creationId="{258646FF-3B4A-4E96-B5F0-C84678744BE2}"/>
          </ac:spMkLst>
        </pc:spChg>
        <pc:picChg chg="add mod">
          <ac:chgData name="Les Jackson" userId="a712cb9e9f84987d" providerId="LiveId" clId="{455EB153-7D4F-4B5A-B7CE-B1A1DE3B864C}" dt="2021-01-14T09:00:47.247" v="5029" actId="1076"/>
          <ac:picMkLst>
            <pc:docMk/>
            <pc:sldMk cId="381616613" sldId="330"/>
            <ac:picMk id="28" creationId="{1A983294-AE1D-48AB-8B4E-F2081B9E4B22}"/>
          </ac:picMkLst>
        </pc:picChg>
        <pc:cxnChg chg="add">
          <ac:chgData name="Les Jackson" userId="a712cb9e9f84987d" providerId="LiveId" clId="{455EB153-7D4F-4B5A-B7CE-B1A1DE3B864C}" dt="2021-01-15T23:36:55.072" v="6280" actId="11529"/>
          <ac:cxnSpMkLst>
            <pc:docMk/>
            <pc:sldMk cId="381616613" sldId="330"/>
            <ac:cxnSpMk id="4" creationId="{9A8B5963-5991-4CFB-AD1B-AE7B0878583F}"/>
          </ac:cxnSpMkLst>
        </pc:cxnChg>
        <pc:cxnChg chg="add">
          <ac:chgData name="Les Jackson" userId="a712cb9e9f84987d" providerId="LiveId" clId="{455EB153-7D4F-4B5A-B7CE-B1A1DE3B864C}" dt="2021-01-15T23:37:03.864" v="6281" actId="11529"/>
          <ac:cxnSpMkLst>
            <pc:docMk/>
            <pc:sldMk cId="381616613" sldId="330"/>
            <ac:cxnSpMk id="6" creationId="{5F8CCF21-9AF5-4286-8F2F-EBF432CD061F}"/>
          </ac:cxnSpMkLst>
        </pc:cxnChg>
        <pc:cxnChg chg="add del mod">
          <ac:chgData name="Les Jackson" userId="a712cb9e9f84987d" providerId="LiveId" clId="{455EB153-7D4F-4B5A-B7CE-B1A1DE3B864C}" dt="2021-01-14T09:34:17.250" v="5806" actId="478"/>
          <ac:cxnSpMkLst>
            <pc:docMk/>
            <pc:sldMk cId="381616613" sldId="330"/>
            <ac:cxnSpMk id="6" creationId="{F9D82326-6D50-430F-988F-40AB896C4C40}"/>
          </ac:cxnSpMkLst>
        </pc:cxnChg>
        <pc:cxnChg chg="add">
          <ac:chgData name="Les Jackson" userId="a712cb9e9f84987d" providerId="LiveId" clId="{455EB153-7D4F-4B5A-B7CE-B1A1DE3B864C}" dt="2021-01-15T23:37:14.954" v="6282" actId="11529"/>
          <ac:cxnSpMkLst>
            <pc:docMk/>
            <pc:sldMk cId="381616613" sldId="330"/>
            <ac:cxnSpMk id="8" creationId="{AC5FE409-94DD-4FDC-8EAF-E9F2DB2E80C9}"/>
          </ac:cxnSpMkLst>
        </pc:cxnChg>
        <pc:cxnChg chg="add mod">
          <ac:chgData name="Les Jackson" userId="a712cb9e9f84987d" providerId="LiveId" clId="{455EB153-7D4F-4B5A-B7CE-B1A1DE3B864C}" dt="2021-01-15T23:48:34.592" v="6434" actId="1076"/>
          <ac:cxnSpMkLst>
            <pc:docMk/>
            <pc:sldMk cId="381616613" sldId="330"/>
            <ac:cxnSpMk id="12" creationId="{FFDB1581-D3F0-4BD9-8D78-EB92F985317B}"/>
          </ac:cxnSpMkLst>
        </pc:cxnChg>
        <pc:cxnChg chg="add">
          <ac:chgData name="Les Jackson" userId="a712cb9e9f84987d" providerId="LiveId" clId="{455EB153-7D4F-4B5A-B7CE-B1A1DE3B864C}" dt="2021-01-15T23:37:52.390" v="6288" actId="11529"/>
          <ac:cxnSpMkLst>
            <pc:docMk/>
            <pc:sldMk cId="381616613" sldId="330"/>
            <ac:cxnSpMk id="14" creationId="{7FCF1AC2-A670-4D26-948C-BCF3A32C6BE6}"/>
          </ac:cxnSpMkLst>
        </pc:cxnChg>
        <pc:cxnChg chg="add del">
          <ac:chgData name="Les Jackson" userId="a712cb9e9f84987d" providerId="LiveId" clId="{455EB153-7D4F-4B5A-B7CE-B1A1DE3B864C}" dt="2021-01-13T09:39:40.696" v="3315" actId="478"/>
          <ac:cxnSpMkLst>
            <pc:docMk/>
            <pc:sldMk cId="381616613" sldId="330"/>
            <ac:cxnSpMk id="14" creationId="{B8236D8D-94F9-438E-ADE9-663F26BE2198}"/>
          </ac:cxnSpMkLst>
        </pc:cxnChg>
        <pc:cxnChg chg="add del mod">
          <ac:chgData name="Les Jackson" userId="a712cb9e9f84987d" providerId="LiveId" clId="{455EB153-7D4F-4B5A-B7CE-B1A1DE3B864C}" dt="2021-01-13T09:42:53.473" v="3530" actId="478"/>
          <ac:cxnSpMkLst>
            <pc:docMk/>
            <pc:sldMk cId="381616613" sldId="330"/>
            <ac:cxnSpMk id="17" creationId="{7A5EAAE3-8448-49AC-BB00-69EFBE7DB142}"/>
          </ac:cxnSpMkLst>
        </pc:cxnChg>
        <pc:cxnChg chg="add del mod">
          <ac:chgData name="Les Jackson" userId="a712cb9e9f84987d" providerId="LiveId" clId="{455EB153-7D4F-4B5A-B7CE-B1A1DE3B864C}" dt="2021-01-13T09:42:54.847" v="3531" actId="478"/>
          <ac:cxnSpMkLst>
            <pc:docMk/>
            <pc:sldMk cId="381616613" sldId="330"/>
            <ac:cxnSpMk id="20" creationId="{B40088B1-0AFC-417D-B90C-2EF38A35F738}"/>
          </ac:cxnSpMkLst>
        </pc:cxnChg>
        <pc:cxnChg chg="add del mod">
          <ac:chgData name="Les Jackson" userId="a712cb9e9f84987d" providerId="LiveId" clId="{455EB153-7D4F-4B5A-B7CE-B1A1DE3B864C}" dt="2021-01-13T09:42:55.700" v="3532" actId="478"/>
          <ac:cxnSpMkLst>
            <pc:docMk/>
            <pc:sldMk cId="381616613" sldId="330"/>
            <ac:cxnSpMk id="22" creationId="{37FF56E7-0673-4F43-BE7D-43B54F673F26}"/>
          </ac:cxnSpMkLst>
        </pc:cxnChg>
        <pc:cxnChg chg="add del mod">
          <ac:chgData name="Les Jackson" userId="a712cb9e9f84987d" providerId="LiveId" clId="{455EB153-7D4F-4B5A-B7CE-B1A1DE3B864C}" dt="2021-01-13T09:45:39.830" v="3538"/>
          <ac:cxnSpMkLst>
            <pc:docMk/>
            <pc:sldMk cId="381616613" sldId="330"/>
            <ac:cxnSpMk id="25" creationId="{F59976EF-A94A-4267-B71F-B59C7C8BE49A}"/>
          </ac:cxnSpMkLst>
        </pc:cxnChg>
        <pc:cxnChg chg="add">
          <ac:chgData name="Les Jackson" userId="a712cb9e9f84987d" providerId="LiveId" clId="{455EB153-7D4F-4B5A-B7CE-B1A1DE3B864C}" dt="2021-01-15T23:37:58.702" v="6289" actId="11529"/>
          <ac:cxnSpMkLst>
            <pc:docMk/>
            <pc:sldMk cId="381616613" sldId="330"/>
            <ac:cxnSpMk id="32" creationId="{1490DCB8-732E-4229-AD5B-0585C049AEEB}"/>
          </ac:cxnSpMkLst>
        </pc:cxnChg>
        <pc:cxnChg chg="add del">
          <ac:chgData name="Les Jackson" userId="a712cb9e9f84987d" providerId="LiveId" clId="{455EB153-7D4F-4B5A-B7CE-B1A1DE3B864C}" dt="2021-01-15T23:51:32.406" v="6455" actId="478"/>
          <ac:cxnSpMkLst>
            <pc:docMk/>
            <pc:sldMk cId="381616613" sldId="330"/>
            <ac:cxnSpMk id="34" creationId="{80F8C3B2-95DB-42DF-8F39-44D93974BDD6}"/>
          </ac:cxnSpMkLst>
        </pc:cxnChg>
        <pc:cxnChg chg="add del mod">
          <ac:chgData name="Les Jackson" userId="a712cb9e9f84987d" providerId="LiveId" clId="{455EB153-7D4F-4B5A-B7CE-B1A1DE3B864C}" dt="2021-01-13T09:48:28.744" v="3576" actId="478"/>
          <ac:cxnSpMkLst>
            <pc:docMk/>
            <pc:sldMk cId="381616613" sldId="330"/>
            <ac:cxnSpMk id="34" creationId="{C94D7279-1CDE-4767-96EC-2E9E7F0E5523}"/>
          </ac:cxnSpMkLst>
        </pc:cxnChg>
        <pc:cxnChg chg="add mod">
          <ac:chgData name="Les Jackson" userId="a712cb9e9f84987d" providerId="LiveId" clId="{455EB153-7D4F-4B5A-B7CE-B1A1DE3B864C}" dt="2021-01-15T23:55:15.051" v="6499" actId="1076"/>
          <ac:cxnSpMkLst>
            <pc:docMk/>
            <pc:sldMk cId="381616613" sldId="330"/>
            <ac:cxnSpMk id="41" creationId="{DE8FDB50-A111-48C0-ACC9-EC4E01787317}"/>
          </ac:cxnSpMkLst>
        </pc:cxnChg>
        <pc:cxnChg chg="add mod">
          <ac:chgData name="Les Jackson" userId="a712cb9e9f84987d" providerId="LiveId" clId="{455EB153-7D4F-4B5A-B7CE-B1A1DE3B864C}" dt="2021-01-15T23:55:51.841" v="6508" actId="692"/>
          <ac:cxnSpMkLst>
            <pc:docMk/>
            <pc:sldMk cId="381616613" sldId="330"/>
            <ac:cxnSpMk id="48" creationId="{171BFCF6-9D37-4945-9D6A-1A0D05DEAC42}"/>
          </ac:cxnSpMkLst>
        </pc:cxnChg>
      </pc:sldChg>
      <pc:sldChg chg="new del">
        <pc:chgData name="Les Jackson" userId="a712cb9e9f84987d" providerId="LiveId" clId="{455EB153-7D4F-4B5A-B7CE-B1A1DE3B864C}" dt="2021-01-13T09:20:23.105" v="3073" actId="680"/>
        <pc:sldMkLst>
          <pc:docMk/>
          <pc:sldMk cId="823997707" sldId="330"/>
        </pc:sldMkLst>
      </pc:sldChg>
      <pc:sldChg chg="del">
        <pc:chgData name="Les Jackson" userId="a712cb9e9f84987d" providerId="LiveId" clId="{455EB153-7D4F-4B5A-B7CE-B1A1DE3B864C}" dt="2021-01-12T10:50:13.161" v="2386" actId="47"/>
        <pc:sldMkLst>
          <pc:docMk/>
          <pc:sldMk cId="2645162751" sldId="330"/>
        </pc:sldMkLst>
      </pc:sldChg>
      <pc:sldChg chg="addSp delSp modSp add mod modTransition modAnim">
        <pc:chgData name="Les Jackson" userId="a712cb9e9f84987d" providerId="LiveId" clId="{455EB153-7D4F-4B5A-B7CE-B1A1DE3B864C}" dt="2021-01-16T03:39:28.750" v="7259"/>
        <pc:sldMkLst>
          <pc:docMk/>
          <pc:sldMk cId="3907786617" sldId="331"/>
        </pc:sldMkLst>
        <pc:spChg chg="mod">
          <ac:chgData name="Les Jackson" userId="a712cb9e9f84987d" providerId="LiveId" clId="{455EB153-7D4F-4B5A-B7CE-B1A1DE3B864C}" dt="2021-01-16T01:42:15.803" v="6802" actId="1076"/>
          <ac:spMkLst>
            <pc:docMk/>
            <pc:sldMk cId="3907786617" sldId="331"/>
            <ac:spMk id="2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6T01:44:13.084" v="7054" actId="478"/>
          <ac:spMkLst>
            <pc:docMk/>
            <pc:sldMk cId="3907786617" sldId="331"/>
            <ac:spMk id="3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6T01:42:21.695" v="6819" actId="33987"/>
          <ac:spMkLst>
            <pc:docMk/>
            <pc:sldMk cId="3907786617" sldId="331"/>
            <ac:spMk id="4" creationId="{89B77AF7-0EDF-4F6B-B47C-A59FA3C200C5}"/>
          </ac:spMkLst>
        </pc:spChg>
        <pc:spChg chg="add del mod">
          <ac:chgData name="Les Jackson" userId="a712cb9e9f84987d" providerId="LiveId" clId="{455EB153-7D4F-4B5A-B7CE-B1A1DE3B864C}" dt="2021-01-16T01:43:11.810" v="6897" actId="478"/>
          <ac:spMkLst>
            <pc:docMk/>
            <pc:sldMk cId="3907786617" sldId="331"/>
            <ac:spMk id="6" creationId="{86FA2251-5E72-46DC-BB42-B4B13A44A07F}"/>
          </ac:spMkLst>
        </pc:spChg>
        <pc:spChg chg="add del mod">
          <ac:chgData name="Les Jackson" userId="a712cb9e9f84987d" providerId="LiveId" clId="{455EB153-7D4F-4B5A-B7CE-B1A1DE3B864C}" dt="2021-01-16T01:44:16.060" v="7055" actId="478"/>
          <ac:spMkLst>
            <pc:docMk/>
            <pc:sldMk cId="3907786617" sldId="331"/>
            <ac:spMk id="8" creationId="{4AA708FD-49F3-4A80-A3BD-EA24DF874211}"/>
          </ac:spMkLst>
        </pc:spChg>
        <pc:spChg chg="add mod">
          <ac:chgData name="Les Jackson" userId="a712cb9e9f84987d" providerId="LiveId" clId="{455EB153-7D4F-4B5A-B7CE-B1A1DE3B864C}" dt="2021-01-16T01:44:34.394" v="7070" actId="255"/>
          <ac:spMkLst>
            <pc:docMk/>
            <pc:sldMk cId="3907786617" sldId="331"/>
            <ac:spMk id="9" creationId="{2F381A22-4AA4-45FB-AB13-27B36D82D98C}"/>
          </ac:spMkLst>
        </pc:spChg>
        <pc:spChg chg="add mod">
          <ac:chgData name="Les Jackson" userId="a712cb9e9f84987d" providerId="LiveId" clId="{455EB153-7D4F-4B5A-B7CE-B1A1DE3B864C}" dt="2021-01-16T01:45:03.583" v="7098" actId="20577"/>
          <ac:spMkLst>
            <pc:docMk/>
            <pc:sldMk cId="3907786617" sldId="331"/>
            <ac:spMk id="10" creationId="{0EB4F57B-F3F9-4CB3-A4DF-E18B27C86D02}"/>
          </ac:spMkLst>
        </pc:spChg>
      </pc:sldChg>
      <pc:sldChg chg="modSp add del mod modAnim">
        <pc:chgData name="Les Jackson" userId="a712cb9e9f84987d" providerId="LiveId" clId="{455EB153-7D4F-4B5A-B7CE-B1A1DE3B864C}" dt="2021-01-14T09:00:10.586" v="5026" actId="2696"/>
        <pc:sldMkLst>
          <pc:docMk/>
          <pc:sldMk cId="3720644692" sldId="332"/>
        </pc:sldMkLst>
        <pc:spChg chg="mod">
          <ac:chgData name="Les Jackson" userId="a712cb9e9f84987d" providerId="LiveId" clId="{455EB153-7D4F-4B5A-B7CE-B1A1DE3B864C}" dt="2021-01-13T10:05:50.042" v="4239" actId="20577"/>
          <ac:spMkLst>
            <pc:docMk/>
            <pc:sldMk cId="3720644692" sldId="332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3T10:08:17.900" v="4740" actId="20577"/>
          <ac:spMkLst>
            <pc:docMk/>
            <pc:sldMk cId="3720644692" sldId="332"/>
            <ac:spMk id="3" creationId="{00000000-0000-0000-0000-000000000000}"/>
          </ac:spMkLst>
        </pc:spChg>
      </pc:sldChg>
      <pc:sldChg chg="addSp delSp modSp add mod addAnim delAnim modAnim">
        <pc:chgData name="Les Jackson" userId="a712cb9e9f84987d" providerId="LiveId" clId="{455EB153-7D4F-4B5A-B7CE-B1A1DE3B864C}" dt="2021-01-16T06:27:34.819" v="9358" actId="20577"/>
        <pc:sldMkLst>
          <pc:docMk/>
          <pc:sldMk cId="3195499902" sldId="333"/>
        </pc:sldMkLst>
        <pc:spChg chg="mod">
          <ac:chgData name="Les Jackson" userId="a712cb9e9f84987d" providerId="LiveId" clId="{455EB153-7D4F-4B5A-B7CE-B1A1DE3B864C}" dt="2021-01-13T10:09:39.077" v="5025" actId="20577"/>
          <ac:spMkLst>
            <pc:docMk/>
            <pc:sldMk cId="3195499902" sldId="333"/>
            <ac:spMk id="2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6T06:27:34.819" v="9358" actId="20577"/>
          <ac:spMkLst>
            <pc:docMk/>
            <pc:sldMk cId="3195499902" sldId="333"/>
            <ac:spMk id="3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4T09:26:13.467" v="5591" actId="478"/>
          <ac:spMkLst>
            <pc:docMk/>
            <pc:sldMk cId="3195499902" sldId="333"/>
            <ac:spMk id="5" creationId="{15B9D27C-F29B-459C-B006-0FF7E1EE643C}"/>
          </ac:spMkLst>
        </pc:spChg>
        <pc:spChg chg="add mod">
          <ac:chgData name="Les Jackson" userId="a712cb9e9f84987d" providerId="LiveId" clId="{455EB153-7D4F-4B5A-B7CE-B1A1DE3B864C}" dt="2021-01-14T09:32:42.357" v="5799" actId="692"/>
          <ac:spMkLst>
            <pc:docMk/>
            <pc:sldMk cId="3195499902" sldId="333"/>
            <ac:spMk id="6" creationId="{D8BD156E-F8FD-4EA1-80B3-BF75EEDEFC7A}"/>
          </ac:spMkLst>
        </pc:spChg>
      </pc:sldChg>
      <pc:sldChg chg="addSp delSp modSp add mod modTransition addAnim delAnim modAnim">
        <pc:chgData name="Les Jackson" userId="a712cb9e9f84987d" providerId="LiveId" clId="{455EB153-7D4F-4B5A-B7CE-B1A1DE3B864C}" dt="2021-01-16T04:12:00.941" v="7966" actId="20577"/>
        <pc:sldMkLst>
          <pc:docMk/>
          <pc:sldMk cId="110794533" sldId="334"/>
        </pc:sldMkLst>
        <pc:spChg chg="mod">
          <ac:chgData name="Les Jackson" userId="a712cb9e9f84987d" providerId="LiveId" clId="{455EB153-7D4F-4B5A-B7CE-B1A1DE3B864C}" dt="2021-01-16T01:44:00.750" v="7027" actId="20577"/>
          <ac:spMkLst>
            <pc:docMk/>
            <pc:sldMk cId="110794533" sldId="334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6T04:00:26.762" v="7758" actId="20577"/>
          <ac:spMkLst>
            <pc:docMk/>
            <pc:sldMk cId="110794533" sldId="334"/>
            <ac:spMk id="3" creationId="{00000000-0000-0000-0000-000000000000}"/>
          </ac:spMkLst>
        </pc:spChg>
        <pc:spChg chg="add mod">
          <ac:chgData name="Les Jackson" userId="a712cb9e9f84987d" providerId="LiveId" clId="{455EB153-7D4F-4B5A-B7CE-B1A1DE3B864C}" dt="2021-01-16T04:12:00.941" v="7966" actId="20577"/>
          <ac:spMkLst>
            <pc:docMk/>
            <pc:sldMk cId="110794533" sldId="334"/>
            <ac:spMk id="11" creationId="{12725A4B-C7E8-4078-96F4-0B44B5200455}"/>
          </ac:spMkLst>
        </pc:spChg>
        <pc:spChg chg="add del mod">
          <ac:chgData name="Les Jackson" userId="a712cb9e9f84987d" providerId="LiveId" clId="{455EB153-7D4F-4B5A-B7CE-B1A1DE3B864C}" dt="2021-01-16T03:37:34.752" v="7240" actId="478"/>
          <ac:spMkLst>
            <pc:docMk/>
            <pc:sldMk cId="110794533" sldId="334"/>
            <ac:spMk id="12" creationId="{EA439439-3C0A-4EB4-8368-48148CF831C3}"/>
          </ac:spMkLst>
        </pc:spChg>
        <pc:spChg chg="add mod ord">
          <ac:chgData name="Les Jackson" userId="a712cb9e9f84987d" providerId="LiveId" clId="{455EB153-7D4F-4B5A-B7CE-B1A1DE3B864C}" dt="2021-01-16T03:45:43.929" v="7390" actId="166"/>
          <ac:spMkLst>
            <pc:docMk/>
            <pc:sldMk cId="110794533" sldId="334"/>
            <ac:spMk id="15" creationId="{A9BBE531-A016-411A-A895-B23CA415C7D6}"/>
          </ac:spMkLst>
        </pc:spChg>
        <pc:spChg chg="add mod ord">
          <ac:chgData name="Les Jackson" userId="a712cb9e9f84987d" providerId="LiveId" clId="{455EB153-7D4F-4B5A-B7CE-B1A1DE3B864C}" dt="2021-01-16T03:45:43.929" v="7390" actId="166"/>
          <ac:spMkLst>
            <pc:docMk/>
            <pc:sldMk cId="110794533" sldId="334"/>
            <ac:spMk id="16" creationId="{E451D069-C82A-40EC-A40D-BFFD52672A7A}"/>
          </ac:spMkLst>
        </pc:spChg>
        <pc:spChg chg="add mod ord">
          <ac:chgData name="Les Jackson" userId="a712cb9e9f84987d" providerId="LiveId" clId="{455EB153-7D4F-4B5A-B7CE-B1A1DE3B864C}" dt="2021-01-16T03:45:43.929" v="7390" actId="166"/>
          <ac:spMkLst>
            <pc:docMk/>
            <pc:sldMk cId="110794533" sldId="334"/>
            <ac:spMk id="17" creationId="{0A2D5B47-52EB-4C52-A0D3-E9A2675AE728}"/>
          </ac:spMkLst>
        </pc:spChg>
        <pc:spChg chg="add mod ord">
          <ac:chgData name="Les Jackson" userId="a712cb9e9f84987d" providerId="LiveId" clId="{455EB153-7D4F-4B5A-B7CE-B1A1DE3B864C}" dt="2021-01-16T03:45:43.929" v="7390" actId="166"/>
          <ac:spMkLst>
            <pc:docMk/>
            <pc:sldMk cId="110794533" sldId="334"/>
            <ac:spMk id="18" creationId="{78A0250E-4303-4502-B6F9-68B895B20887}"/>
          </ac:spMkLst>
        </pc:spChg>
        <pc:spChg chg="add mod ord">
          <ac:chgData name="Les Jackson" userId="a712cb9e9f84987d" providerId="LiveId" clId="{455EB153-7D4F-4B5A-B7CE-B1A1DE3B864C}" dt="2021-01-16T03:45:43.929" v="7390" actId="166"/>
          <ac:spMkLst>
            <pc:docMk/>
            <pc:sldMk cId="110794533" sldId="334"/>
            <ac:spMk id="19" creationId="{90886C48-6642-4269-AFE7-3173FA7B07CF}"/>
          </ac:spMkLst>
        </pc:spChg>
        <pc:spChg chg="add mod ord">
          <ac:chgData name="Les Jackson" userId="a712cb9e9f84987d" providerId="LiveId" clId="{455EB153-7D4F-4B5A-B7CE-B1A1DE3B864C}" dt="2021-01-16T03:45:43.929" v="7390" actId="166"/>
          <ac:spMkLst>
            <pc:docMk/>
            <pc:sldMk cId="110794533" sldId="334"/>
            <ac:spMk id="20" creationId="{8B167076-7509-458C-B2CB-EFC0E8719A8E}"/>
          </ac:spMkLst>
        </pc:spChg>
        <pc:spChg chg="add mod">
          <ac:chgData name="Les Jackson" userId="a712cb9e9f84987d" providerId="LiveId" clId="{455EB153-7D4F-4B5A-B7CE-B1A1DE3B864C}" dt="2021-01-16T03:41:40.740" v="7385" actId="571"/>
          <ac:spMkLst>
            <pc:docMk/>
            <pc:sldMk cId="110794533" sldId="334"/>
            <ac:spMk id="21" creationId="{15154251-565D-40DC-A403-F1069AA12C31}"/>
          </ac:spMkLst>
        </pc:spChg>
        <pc:spChg chg="add mod">
          <ac:chgData name="Les Jackson" userId="a712cb9e9f84987d" providerId="LiveId" clId="{455EB153-7D4F-4B5A-B7CE-B1A1DE3B864C}" dt="2021-01-16T03:41:40.740" v="7385" actId="571"/>
          <ac:spMkLst>
            <pc:docMk/>
            <pc:sldMk cId="110794533" sldId="334"/>
            <ac:spMk id="22" creationId="{D9555B89-F27E-4A2A-89D4-C537FE13BA57}"/>
          </ac:spMkLst>
        </pc:spChg>
        <pc:spChg chg="add mod">
          <ac:chgData name="Les Jackson" userId="a712cb9e9f84987d" providerId="LiveId" clId="{455EB153-7D4F-4B5A-B7CE-B1A1DE3B864C}" dt="2021-01-16T03:41:40.740" v="7385" actId="571"/>
          <ac:spMkLst>
            <pc:docMk/>
            <pc:sldMk cId="110794533" sldId="334"/>
            <ac:spMk id="23" creationId="{24ED878C-9A7D-4989-ACC2-62C3893F673F}"/>
          </ac:spMkLst>
        </pc:spChg>
        <pc:spChg chg="add mod">
          <ac:chgData name="Les Jackson" userId="a712cb9e9f84987d" providerId="LiveId" clId="{455EB153-7D4F-4B5A-B7CE-B1A1DE3B864C}" dt="2021-01-16T03:55:04.982" v="7612" actId="1038"/>
          <ac:spMkLst>
            <pc:docMk/>
            <pc:sldMk cId="110794533" sldId="334"/>
            <ac:spMk id="26" creationId="{30F2A081-63D9-41D5-9FEF-B2D81DF730AE}"/>
          </ac:spMkLst>
        </pc:spChg>
        <pc:spChg chg="add mod">
          <ac:chgData name="Les Jackson" userId="a712cb9e9f84987d" providerId="LiveId" clId="{455EB153-7D4F-4B5A-B7CE-B1A1DE3B864C}" dt="2021-01-16T03:54:24.429" v="7538" actId="14100"/>
          <ac:spMkLst>
            <pc:docMk/>
            <pc:sldMk cId="110794533" sldId="334"/>
            <ac:spMk id="29" creationId="{BA036428-257B-40DE-82A4-5F95139630B5}"/>
          </ac:spMkLst>
        </pc:spChg>
        <pc:spChg chg="add mod">
          <ac:chgData name="Les Jackson" userId="a712cb9e9f84987d" providerId="LiveId" clId="{455EB153-7D4F-4B5A-B7CE-B1A1DE3B864C}" dt="2021-01-16T03:57:49.120" v="7652" actId="20577"/>
          <ac:spMkLst>
            <pc:docMk/>
            <pc:sldMk cId="110794533" sldId="334"/>
            <ac:spMk id="30" creationId="{BD3BC128-02EA-4BC7-990D-29F63FCAE851}"/>
          </ac:spMkLst>
        </pc:spChg>
        <pc:spChg chg="add del mod">
          <ac:chgData name="Les Jackson" userId="a712cb9e9f84987d" providerId="LiveId" clId="{455EB153-7D4F-4B5A-B7CE-B1A1DE3B864C}" dt="2021-01-16T03:51:42.369" v="7530" actId="478"/>
          <ac:spMkLst>
            <pc:docMk/>
            <pc:sldMk cId="110794533" sldId="334"/>
            <ac:spMk id="31" creationId="{4186BBBC-AE7D-4FCD-9E25-6E056A27F731}"/>
          </ac:spMkLst>
        </pc:spChg>
        <pc:spChg chg="add del mod">
          <ac:chgData name="Les Jackson" userId="a712cb9e9f84987d" providerId="LiveId" clId="{455EB153-7D4F-4B5A-B7CE-B1A1DE3B864C}" dt="2021-01-16T03:54:39.299" v="7544"/>
          <ac:spMkLst>
            <pc:docMk/>
            <pc:sldMk cId="110794533" sldId="334"/>
            <ac:spMk id="34" creationId="{3C622235-F144-4F92-B8F3-6A58428AFAF3}"/>
          </ac:spMkLst>
        </pc:spChg>
        <pc:spChg chg="add mod">
          <ac:chgData name="Les Jackson" userId="a712cb9e9f84987d" providerId="LiveId" clId="{455EB153-7D4F-4B5A-B7CE-B1A1DE3B864C}" dt="2021-01-16T03:55:15.700" v="7629" actId="14100"/>
          <ac:spMkLst>
            <pc:docMk/>
            <pc:sldMk cId="110794533" sldId="334"/>
            <ac:spMk id="35" creationId="{48E95266-F4C1-415E-9A73-F6969C341AB9}"/>
          </ac:spMkLst>
        </pc:spChg>
        <pc:spChg chg="add mod">
          <ac:chgData name="Les Jackson" userId="a712cb9e9f84987d" providerId="LiveId" clId="{455EB153-7D4F-4B5A-B7CE-B1A1DE3B864C}" dt="2021-01-16T03:55:35.041" v="7644" actId="207"/>
          <ac:spMkLst>
            <pc:docMk/>
            <pc:sldMk cId="110794533" sldId="334"/>
            <ac:spMk id="36" creationId="{F8C2D279-579F-4EA9-ABC8-B921029662AB}"/>
          </ac:spMkLst>
        </pc:spChg>
        <pc:spChg chg="add mod">
          <ac:chgData name="Les Jackson" userId="a712cb9e9f84987d" providerId="LiveId" clId="{455EB153-7D4F-4B5A-B7CE-B1A1DE3B864C}" dt="2021-01-16T03:59:00.472" v="7729" actId="1076"/>
          <ac:spMkLst>
            <pc:docMk/>
            <pc:sldMk cId="110794533" sldId="334"/>
            <ac:spMk id="37" creationId="{36823214-2917-4495-A698-F0BD566C17F5}"/>
          </ac:spMkLst>
        </pc:spChg>
        <pc:graphicFrameChg chg="add del mod modGraphic">
          <ac:chgData name="Les Jackson" userId="a712cb9e9f84987d" providerId="LiveId" clId="{455EB153-7D4F-4B5A-B7CE-B1A1DE3B864C}" dt="2021-01-16T01:51:46.449" v="7123" actId="478"/>
          <ac:graphicFrameMkLst>
            <pc:docMk/>
            <pc:sldMk cId="110794533" sldId="334"/>
            <ac:graphicFrameMk id="4" creationId="{94FD234F-C630-4E87-8DC3-0764740EC877}"/>
          </ac:graphicFrameMkLst>
        </pc:graphicFrameChg>
        <pc:picChg chg="add mod">
          <ac:chgData name="Les Jackson" userId="a712cb9e9f84987d" providerId="LiveId" clId="{455EB153-7D4F-4B5A-B7CE-B1A1DE3B864C}" dt="2021-01-16T01:56:59.294" v="7233" actId="1076"/>
          <ac:picMkLst>
            <pc:docMk/>
            <pc:sldMk cId="110794533" sldId="334"/>
            <ac:picMk id="6" creationId="{EE17A4AA-3A28-4F3B-ABD8-341255388C2B}"/>
          </ac:picMkLst>
        </pc:picChg>
        <pc:picChg chg="add mod">
          <ac:chgData name="Les Jackson" userId="a712cb9e9f84987d" providerId="LiveId" clId="{455EB153-7D4F-4B5A-B7CE-B1A1DE3B864C}" dt="2021-01-16T01:53:29.758" v="7154" actId="1038"/>
          <ac:picMkLst>
            <pc:docMk/>
            <pc:sldMk cId="110794533" sldId="334"/>
            <ac:picMk id="8" creationId="{C0CAFFD4-0545-4CF6-9658-2234A243298E}"/>
          </ac:picMkLst>
        </pc:picChg>
        <pc:picChg chg="add del mod">
          <ac:chgData name="Les Jackson" userId="a712cb9e9f84987d" providerId="LiveId" clId="{455EB153-7D4F-4B5A-B7CE-B1A1DE3B864C}" dt="2021-01-16T03:45:31.090" v="7387" actId="478"/>
          <ac:picMkLst>
            <pc:docMk/>
            <pc:sldMk cId="110794533" sldId="334"/>
            <ac:picMk id="14" creationId="{8E605747-7668-47EC-8690-EA5548DAE8EC}"/>
          </ac:picMkLst>
        </pc:picChg>
        <pc:picChg chg="add mod">
          <ac:chgData name="Les Jackson" userId="a712cb9e9f84987d" providerId="LiveId" clId="{455EB153-7D4F-4B5A-B7CE-B1A1DE3B864C}" dt="2021-01-16T03:46:01.013" v="7405" actId="1036"/>
          <ac:picMkLst>
            <pc:docMk/>
            <pc:sldMk cId="110794533" sldId="334"/>
            <ac:picMk id="25" creationId="{7A1511C7-0DB3-4375-818E-490EE37BE14B}"/>
          </ac:picMkLst>
        </pc:picChg>
        <pc:picChg chg="add del mod">
          <ac:chgData name="Les Jackson" userId="a712cb9e9f84987d" providerId="LiveId" clId="{455EB153-7D4F-4B5A-B7CE-B1A1DE3B864C}" dt="2021-01-16T03:51:44.551" v="7531" actId="478"/>
          <ac:picMkLst>
            <pc:docMk/>
            <pc:sldMk cId="110794533" sldId="334"/>
            <ac:picMk id="28" creationId="{5C00E1FA-73C5-4CB8-9EC2-1E4BE6A0CCB9}"/>
          </ac:picMkLst>
        </pc:picChg>
        <pc:picChg chg="add mod">
          <ac:chgData name="Les Jackson" userId="a712cb9e9f84987d" providerId="LiveId" clId="{455EB153-7D4F-4B5A-B7CE-B1A1DE3B864C}" dt="2021-01-16T03:55:10.012" v="7628" actId="1038"/>
          <ac:picMkLst>
            <pc:docMk/>
            <pc:sldMk cId="110794533" sldId="334"/>
            <ac:picMk id="33" creationId="{5762BAC9-06B2-47C9-89C0-9B9746C4E25D}"/>
          </ac:picMkLst>
        </pc:picChg>
        <pc:cxnChg chg="add mod">
          <ac:chgData name="Les Jackson" userId="a712cb9e9f84987d" providerId="LiveId" clId="{455EB153-7D4F-4B5A-B7CE-B1A1DE3B864C}" dt="2021-01-16T01:53:25.785" v="7146" actId="692"/>
          <ac:cxnSpMkLst>
            <pc:docMk/>
            <pc:sldMk cId="110794533" sldId="334"/>
            <ac:cxnSpMk id="10" creationId="{00967CD8-4A24-422F-9F40-9F5D343350E8}"/>
          </ac:cxnSpMkLst>
        </pc:cxnChg>
      </pc:sldChg>
      <pc:sldChg chg="modSp add del mod">
        <pc:chgData name="Les Jackson" userId="a712cb9e9f84987d" providerId="LiveId" clId="{455EB153-7D4F-4B5A-B7CE-B1A1DE3B864C}" dt="2021-01-14T09:34:08.867" v="5803" actId="2696"/>
        <pc:sldMkLst>
          <pc:docMk/>
          <pc:sldMk cId="2129748258" sldId="334"/>
        </pc:sldMkLst>
        <pc:spChg chg="mod">
          <ac:chgData name="Les Jackson" userId="a712cb9e9f84987d" providerId="LiveId" clId="{455EB153-7D4F-4B5A-B7CE-B1A1DE3B864C}" dt="2021-01-14T09:34:01.413" v="5802" actId="20577"/>
          <ac:spMkLst>
            <pc:docMk/>
            <pc:sldMk cId="2129748258" sldId="334"/>
            <ac:spMk id="2" creationId="{00000000-0000-0000-0000-000000000000}"/>
          </ac:spMkLst>
        </pc:spChg>
      </pc:sldChg>
      <pc:sldChg chg="addSp delSp modSp add mod modAnim">
        <pc:chgData name="Les Jackson" userId="a712cb9e9f84987d" providerId="LiveId" clId="{455EB153-7D4F-4B5A-B7CE-B1A1DE3B864C}" dt="2021-01-25T09:36:32.416" v="15359"/>
        <pc:sldMkLst>
          <pc:docMk/>
          <pc:sldMk cId="4121073702" sldId="335"/>
        </pc:sldMkLst>
        <pc:spChg chg="mod">
          <ac:chgData name="Les Jackson" userId="a712cb9e9f84987d" providerId="LiveId" clId="{455EB153-7D4F-4B5A-B7CE-B1A1DE3B864C}" dt="2021-01-16T01:44:08.106" v="7053" actId="20577"/>
          <ac:spMkLst>
            <pc:docMk/>
            <pc:sldMk cId="4121073702" sldId="335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6T04:03:04.843" v="7869" actId="1036"/>
          <ac:spMkLst>
            <pc:docMk/>
            <pc:sldMk cId="4121073702" sldId="335"/>
            <ac:spMk id="3" creationId="{00000000-0000-0000-0000-000000000000}"/>
          </ac:spMkLst>
        </pc:spChg>
        <pc:spChg chg="add mod">
          <ac:chgData name="Les Jackson" userId="a712cb9e9f84987d" providerId="LiveId" clId="{455EB153-7D4F-4B5A-B7CE-B1A1DE3B864C}" dt="2021-01-16T04:12:11.826" v="7969" actId="207"/>
          <ac:spMkLst>
            <pc:docMk/>
            <pc:sldMk cId="4121073702" sldId="335"/>
            <ac:spMk id="5" creationId="{6B69A6A9-7B86-48A7-BB85-A2873E08B994}"/>
          </ac:spMkLst>
        </pc:spChg>
        <pc:spChg chg="add mod">
          <ac:chgData name="Les Jackson" userId="a712cb9e9f84987d" providerId="LiveId" clId="{455EB153-7D4F-4B5A-B7CE-B1A1DE3B864C}" dt="2021-01-16T04:09:46.483" v="7920" actId="14100"/>
          <ac:spMkLst>
            <pc:docMk/>
            <pc:sldMk cId="4121073702" sldId="335"/>
            <ac:spMk id="10" creationId="{FC037B3B-CE42-4E7D-985E-67D95E2EC381}"/>
          </ac:spMkLst>
        </pc:spChg>
        <pc:spChg chg="add mod">
          <ac:chgData name="Les Jackson" userId="a712cb9e9f84987d" providerId="LiveId" clId="{455EB153-7D4F-4B5A-B7CE-B1A1DE3B864C}" dt="2021-01-16T04:09:54.798" v="7924" actId="1076"/>
          <ac:spMkLst>
            <pc:docMk/>
            <pc:sldMk cId="4121073702" sldId="335"/>
            <ac:spMk id="11" creationId="{1D050E24-4131-4A33-9080-6EA0330A6AE6}"/>
          </ac:spMkLst>
        </pc:spChg>
        <pc:spChg chg="add mod">
          <ac:chgData name="Les Jackson" userId="a712cb9e9f84987d" providerId="LiveId" clId="{455EB153-7D4F-4B5A-B7CE-B1A1DE3B864C}" dt="2021-01-16T04:09:58.622" v="7925" actId="1076"/>
          <ac:spMkLst>
            <pc:docMk/>
            <pc:sldMk cId="4121073702" sldId="335"/>
            <ac:spMk id="12" creationId="{C905280A-C969-4B46-ACF3-70FCCF657004}"/>
          </ac:spMkLst>
        </pc:spChg>
        <pc:spChg chg="add mod">
          <ac:chgData name="Les Jackson" userId="a712cb9e9f84987d" providerId="LiveId" clId="{455EB153-7D4F-4B5A-B7CE-B1A1DE3B864C}" dt="2021-01-16T04:11:00.583" v="7958" actId="1076"/>
          <ac:spMkLst>
            <pc:docMk/>
            <pc:sldMk cId="4121073702" sldId="335"/>
            <ac:spMk id="13" creationId="{7A07E980-2AFB-40F8-894D-D02C7AF98B56}"/>
          </ac:spMkLst>
        </pc:spChg>
        <pc:spChg chg="add mod">
          <ac:chgData name="Les Jackson" userId="a712cb9e9f84987d" providerId="LiveId" clId="{455EB153-7D4F-4B5A-B7CE-B1A1DE3B864C}" dt="2021-01-16T04:28:20.950" v="8092" actId="207"/>
          <ac:spMkLst>
            <pc:docMk/>
            <pc:sldMk cId="4121073702" sldId="335"/>
            <ac:spMk id="14" creationId="{1DFC2561-D33D-406D-A5E1-A30F655B82A7}"/>
          </ac:spMkLst>
        </pc:spChg>
        <pc:spChg chg="add mod">
          <ac:chgData name="Les Jackson" userId="a712cb9e9f84987d" providerId="LiveId" clId="{455EB153-7D4F-4B5A-B7CE-B1A1DE3B864C}" dt="2021-01-16T04:23:30.254" v="8059" actId="1076"/>
          <ac:spMkLst>
            <pc:docMk/>
            <pc:sldMk cId="4121073702" sldId="335"/>
            <ac:spMk id="15" creationId="{85B43D41-379D-4288-AB9E-587CA7C97DA1}"/>
          </ac:spMkLst>
        </pc:spChg>
        <pc:spChg chg="add mod">
          <ac:chgData name="Les Jackson" userId="a712cb9e9f84987d" providerId="LiveId" clId="{455EB153-7D4F-4B5A-B7CE-B1A1DE3B864C}" dt="2021-01-16T04:25:54.439" v="8081" actId="1038"/>
          <ac:spMkLst>
            <pc:docMk/>
            <pc:sldMk cId="4121073702" sldId="335"/>
            <ac:spMk id="18" creationId="{EFB8AA87-D359-4593-925E-3149120AA1CA}"/>
          </ac:spMkLst>
        </pc:spChg>
        <pc:spChg chg="add mod">
          <ac:chgData name="Les Jackson" userId="a712cb9e9f84987d" providerId="LiveId" clId="{455EB153-7D4F-4B5A-B7CE-B1A1DE3B864C}" dt="2021-01-25T09:36:26.103" v="15358" actId="164"/>
          <ac:spMkLst>
            <pc:docMk/>
            <pc:sldMk cId="4121073702" sldId="335"/>
            <ac:spMk id="21" creationId="{87C34BE3-5804-453C-847B-FCF7A8A91ACD}"/>
          </ac:spMkLst>
        </pc:spChg>
        <pc:grpChg chg="add mod">
          <ac:chgData name="Les Jackson" userId="a712cb9e9f84987d" providerId="LiveId" clId="{455EB153-7D4F-4B5A-B7CE-B1A1DE3B864C}" dt="2021-01-25T09:36:26.103" v="15358" actId="164"/>
          <ac:grpSpMkLst>
            <pc:docMk/>
            <pc:sldMk cId="4121073702" sldId="335"/>
            <ac:grpSpMk id="22" creationId="{110666C8-6561-4124-83BE-CE673C6E75AB}"/>
          </ac:grpSpMkLst>
        </pc:grpChg>
        <pc:picChg chg="add mod">
          <ac:chgData name="Les Jackson" userId="a712cb9e9f84987d" providerId="LiveId" clId="{455EB153-7D4F-4B5A-B7CE-B1A1DE3B864C}" dt="2021-01-16T04:02:35.123" v="7839"/>
          <ac:picMkLst>
            <pc:docMk/>
            <pc:sldMk cId="4121073702" sldId="335"/>
            <ac:picMk id="4" creationId="{E2F50DB5-A73E-4294-8157-6B87835CAF7A}"/>
          </ac:picMkLst>
        </pc:picChg>
        <pc:picChg chg="add mod">
          <ac:chgData name="Les Jackson" userId="a712cb9e9f84987d" providerId="LiveId" clId="{455EB153-7D4F-4B5A-B7CE-B1A1DE3B864C}" dt="2021-01-16T04:02:44.253" v="7840"/>
          <ac:picMkLst>
            <pc:docMk/>
            <pc:sldMk cId="4121073702" sldId="335"/>
            <ac:picMk id="6" creationId="{FE3CC5DE-D2D1-4B23-B02C-08DCAEDF66C0}"/>
          </ac:picMkLst>
        </pc:picChg>
        <pc:picChg chg="add mod">
          <ac:chgData name="Les Jackson" userId="a712cb9e9f84987d" providerId="LiveId" clId="{455EB153-7D4F-4B5A-B7CE-B1A1DE3B864C}" dt="2021-01-16T04:08:44.176" v="7874" actId="14100"/>
          <ac:picMkLst>
            <pc:docMk/>
            <pc:sldMk cId="4121073702" sldId="335"/>
            <ac:picMk id="9" creationId="{D4324ED2-1DF9-47D1-9A38-F8151075CB29}"/>
          </ac:picMkLst>
        </pc:picChg>
        <pc:picChg chg="add del mod">
          <ac:chgData name="Les Jackson" userId="a712cb9e9f84987d" providerId="LiveId" clId="{455EB153-7D4F-4B5A-B7CE-B1A1DE3B864C}" dt="2021-01-25T09:34:35.141" v="15319" actId="478"/>
          <ac:picMkLst>
            <pc:docMk/>
            <pc:sldMk cId="4121073702" sldId="335"/>
            <ac:picMk id="16" creationId="{4F644522-428A-40C9-A197-8118F584B80C}"/>
          </ac:picMkLst>
        </pc:picChg>
        <pc:picChg chg="add mod">
          <ac:chgData name="Les Jackson" userId="a712cb9e9f84987d" providerId="LiveId" clId="{455EB153-7D4F-4B5A-B7CE-B1A1DE3B864C}" dt="2021-01-25T09:36:26.103" v="15358" actId="164"/>
          <ac:picMkLst>
            <pc:docMk/>
            <pc:sldMk cId="4121073702" sldId="335"/>
            <ac:picMk id="17" creationId="{938CE773-0F08-4FC3-8E77-E42634D65842}"/>
          </ac:picMkLst>
        </pc:picChg>
        <pc:picChg chg="add mod">
          <ac:chgData name="Les Jackson" userId="a712cb9e9f84987d" providerId="LiveId" clId="{455EB153-7D4F-4B5A-B7CE-B1A1DE3B864C}" dt="2021-01-25T09:36:26.103" v="15358" actId="164"/>
          <ac:picMkLst>
            <pc:docMk/>
            <pc:sldMk cId="4121073702" sldId="335"/>
            <ac:picMk id="20" creationId="{33FB87BA-C4F3-4DC7-ADC8-9EEE6EA500C1}"/>
          </ac:picMkLst>
        </pc:picChg>
        <pc:cxnChg chg="add mod">
          <ac:chgData name="Les Jackson" userId="a712cb9e9f84987d" providerId="LiveId" clId="{455EB153-7D4F-4B5A-B7CE-B1A1DE3B864C}" dt="2021-01-16T04:02:44.253" v="7840"/>
          <ac:cxnSpMkLst>
            <pc:docMk/>
            <pc:sldMk cId="4121073702" sldId="335"/>
            <ac:cxnSpMk id="7" creationId="{A70930D7-4519-4D2C-8011-464094E29E16}"/>
          </ac:cxnSpMkLst>
        </pc:cxnChg>
      </pc:sldChg>
      <pc:sldChg chg="addSp delSp modSp add mod delAnim modAnim">
        <pc:chgData name="Les Jackson" userId="a712cb9e9f84987d" providerId="LiveId" clId="{455EB153-7D4F-4B5A-B7CE-B1A1DE3B864C}" dt="2021-01-16T04:42:25.599" v="8841"/>
        <pc:sldMkLst>
          <pc:docMk/>
          <pc:sldMk cId="1844816505" sldId="336"/>
        </pc:sldMkLst>
        <pc:spChg chg="mod">
          <ac:chgData name="Les Jackson" userId="a712cb9e9f84987d" providerId="LiveId" clId="{455EB153-7D4F-4B5A-B7CE-B1A1DE3B864C}" dt="2021-01-16T04:33:44.948" v="8158" actId="20577"/>
          <ac:spMkLst>
            <pc:docMk/>
            <pc:sldMk cId="1844816505" sldId="336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6T04:39:06.786" v="8837" actId="20577"/>
          <ac:spMkLst>
            <pc:docMk/>
            <pc:sldMk cId="1844816505" sldId="336"/>
            <ac:spMk id="3" creationId="{00000000-0000-0000-0000-000000000000}"/>
          </ac:spMkLst>
        </pc:spChg>
        <pc:spChg chg="del">
          <ac:chgData name="Les Jackson" userId="a712cb9e9f84987d" providerId="LiveId" clId="{455EB153-7D4F-4B5A-B7CE-B1A1DE3B864C}" dt="2021-01-16T04:33:47.626" v="8159" actId="478"/>
          <ac:spMkLst>
            <pc:docMk/>
            <pc:sldMk cId="1844816505" sldId="336"/>
            <ac:spMk id="6" creationId="{D8BD156E-F8FD-4EA1-80B3-BF75EEDEFC7A}"/>
          </ac:spMkLst>
        </pc:spChg>
        <pc:picChg chg="add mod">
          <ac:chgData name="Les Jackson" userId="a712cb9e9f84987d" providerId="LiveId" clId="{455EB153-7D4F-4B5A-B7CE-B1A1DE3B864C}" dt="2021-01-16T04:37:10.993" v="8676" actId="1076"/>
          <ac:picMkLst>
            <pc:docMk/>
            <pc:sldMk cId="1844816505" sldId="336"/>
            <ac:picMk id="5" creationId="{1B0D88FA-953A-4D48-AB81-01A1B883F026}"/>
          </ac:picMkLst>
        </pc:picChg>
        <pc:picChg chg="add mod">
          <ac:chgData name="Les Jackson" userId="a712cb9e9f84987d" providerId="LiveId" clId="{455EB153-7D4F-4B5A-B7CE-B1A1DE3B864C}" dt="2021-01-16T04:37:20.419" v="8678" actId="1076"/>
          <ac:picMkLst>
            <pc:docMk/>
            <pc:sldMk cId="1844816505" sldId="336"/>
            <ac:picMk id="7" creationId="{6324AE07-2A22-4438-95F8-E36F93417836}"/>
          </ac:picMkLst>
        </pc:picChg>
        <pc:picChg chg="add mod">
          <ac:chgData name="Les Jackson" userId="a712cb9e9f84987d" providerId="LiveId" clId="{455EB153-7D4F-4B5A-B7CE-B1A1DE3B864C}" dt="2021-01-16T04:41:57.628" v="8840" actId="1076"/>
          <ac:picMkLst>
            <pc:docMk/>
            <pc:sldMk cId="1844816505" sldId="336"/>
            <ac:picMk id="1026" creationId="{FDA7083D-DB45-4818-BE8C-548A18E05496}"/>
          </ac:picMkLst>
        </pc:picChg>
      </pc:sldChg>
      <pc:sldChg chg="new del">
        <pc:chgData name="Les Jackson" userId="a712cb9e9f84987d" providerId="LiveId" clId="{455EB153-7D4F-4B5A-B7CE-B1A1DE3B864C}" dt="2021-01-16T04:42:40.582" v="8843" actId="680"/>
        <pc:sldMkLst>
          <pc:docMk/>
          <pc:sldMk cId="3196230372" sldId="337"/>
        </pc:sldMkLst>
      </pc:sldChg>
      <pc:sldChg chg="addSp delSp modSp add del mod delAnim modAnim">
        <pc:chgData name="Les Jackson" userId="a712cb9e9f84987d" providerId="LiveId" clId="{455EB153-7D4F-4B5A-B7CE-B1A1DE3B864C}" dt="2021-01-16T04:45:33" v="8954" actId="2696"/>
        <pc:sldMkLst>
          <pc:docMk/>
          <pc:sldMk cId="3879066550" sldId="337"/>
        </pc:sldMkLst>
        <pc:spChg chg="mod">
          <ac:chgData name="Les Jackson" userId="a712cb9e9f84987d" providerId="LiveId" clId="{455EB153-7D4F-4B5A-B7CE-B1A1DE3B864C}" dt="2021-01-16T04:43:04.858" v="8898" actId="20577"/>
          <ac:spMkLst>
            <pc:docMk/>
            <pc:sldMk cId="3879066550" sldId="337"/>
            <ac:spMk id="2" creationId="{00000000-0000-0000-0000-000000000000}"/>
          </ac:spMkLst>
        </pc:spChg>
        <pc:spChg chg="del">
          <ac:chgData name="Les Jackson" userId="a712cb9e9f84987d" providerId="LiveId" clId="{455EB153-7D4F-4B5A-B7CE-B1A1DE3B864C}" dt="2021-01-16T04:43:07.677" v="8899" actId="478"/>
          <ac:spMkLst>
            <pc:docMk/>
            <pc:sldMk cId="3879066550" sldId="337"/>
            <ac:spMk id="3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6T04:43:11.303" v="8900" actId="478"/>
          <ac:spMkLst>
            <pc:docMk/>
            <pc:sldMk cId="3879066550" sldId="337"/>
            <ac:spMk id="6" creationId="{CB7B43E8-1CA9-46FF-8ABA-E52D87C2A632}"/>
          </ac:spMkLst>
        </pc:spChg>
        <pc:picChg chg="del">
          <ac:chgData name="Les Jackson" userId="a712cb9e9f84987d" providerId="LiveId" clId="{455EB153-7D4F-4B5A-B7CE-B1A1DE3B864C}" dt="2021-01-16T04:43:13.056" v="8901" actId="478"/>
          <ac:picMkLst>
            <pc:docMk/>
            <pc:sldMk cId="3879066550" sldId="337"/>
            <ac:picMk id="5" creationId="{1B0D88FA-953A-4D48-AB81-01A1B883F026}"/>
          </ac:picMkLst>
        </pc:picChg>
        <pc:picChg chg="del">
          <ac:chgData name="Les Jackson" userId="a712cb9e9f84987d" providerId="LiveId" clId="{455EB153-7D4F-4B5A-B7CE-B1A1DE3B864C}" dt="2021-01-16T04:43:14.755" v="8902" actId="478"/>
          <ac:picMkLst>
            <pc:docMk/>
            <pc:sldMk cId="3879066550" sldId="337"/>
            <ac:picMk id="7" creationId="{6324AE07-2A22-4438-95F8-E36F93417836}"/>
          </ac:picMkLst>
        </pc:picChg>
        <pc:picChg chg="add mod">
          <ac:chgData name="Les Jackson" userId="a712cb9e9f84987d" providerId="LiveId" clId="{455EB153-7D4F-4B5A-B7CE-B1A1DE3B864C}" dt="2021-01-16T04:44:52.904" v="8908" actId="1076"/>
          <ac:picMkLst>
            <pc:docMk/>
            <pc:sldMk cId="3879066550" sldId="337"/>
            <ac:picMk id="9" creationId="{2371B6AD-5718-4EE0-B6B5-D279D3A01515}"/>
          </ac:picMkLst>
        </pc:picChg>
        <pc:picChg chg="del">
          <ac:chgData name="Les Jackson" userId="a712cb9e9f84987d" providerId="LiveId" clId="{455EB153-7D4F-4B5A-B7CE-B1A1DE3B864C}" dt="2021-01-16T04:43:01.829" v="8894" actId="478"/>
          <ac:picMkLst>
            <pc:docMk/>
            <pc:sldMk cId="3879066550" sldId="337"/>
            <ac:picMk id="1026" creationId="{FDA7083D-DB45-4818-BE8C-548A18E05496}"/>
          </ac:picMkLst>
        </pc:picChg>
      </pc:sldChg>
      <pc:sldChg chg="addSp delSp modSp add mod ord modAnim">
        <pc:chgData name="Les Jackson" userId="a712cb9e9f84987d" providerId="LiveId" clId="{455EB153-7D4F-4B5A-B7CE-B1A1DE3B864C}" dt="2021-01-16T06:21:49.094" v="9292"/>
        <pc:sldMkLst>
          <pc:docMk/>
          <pc:sldMk cId="1878622895" sldId="338"/>
        </pc:sldMkLst>
        <pc:spChg chg="mod">
          <ac:chgData name="Les Jackson" userId="a712cb9e9f84987d" providerId="LiveId" clId="{455EB153-7D4F-4B5A-B7CE-B1A1DE3B864C}" dt="2021-01-16T04:45:24.455" v="8952" actId="20577"/>
          <ac:spMkLst>
            <pc:docMk/>
            <pc:sldMk cId="1878622895" sldId="338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6T04:47:55.654" v="9272" actId="20577"/>
          <ac:spMkLst>
            <pc:docMk/>
            <pc:sldMk cId="1878622895" sldId="338"/>
            <ac:spMk id="3" creationId="{00000000-0000-0000-0000-000000000000}"/>
          </ac:spMkLst>
        </pc:spChg>
        <pc:picChg chg="del">
          <ac:chgData name="Les Jackson" userId="a712cb9e9f84987d" providerId="LiveId" clId="{455EB153-7D4F-4B5A-B7CE-B1A1DE3B864C}" dt="2021-01-16T04:45:15.304" v="8913" actId="478"/>
          <ac:picMkLst>
            <pc:docMk/>
            <pc:sldMk cId="1878622895" sldId="338"/>
            <ac:picMk id="5" creationId="{1B0D88FA-953A-4D48-AB81-01A1B883F026}"/>
          </ac:picMkLst>
        </pc:picChg>
        <pc:picChg chg="del">
          <ac:chgData name="Les Jackson" userId="a712cb9e9f84987d" providerId="LiveId" clId="{455EB153-7D4F-4B5A-B7CE-B1A1DE3B864C}" dt="2021-01-16T04:45:13.283" v="8912" actId="478"/>
          <ac:picMkLst>
            <pc:docMk/>
            <pc:sldMk cId="1878622895" sldId="338"/>
            <ac:picMk id="7" creationId="{6324AE07-2A22-4438-95F8-E36F93417836}"/>
          </ac:picMkLst>
        </pc:picChg>
        <pc:picChg chg="add mod">
          <ac:chgData name="Les Jackson" userId="a712cb9e9f84987d" providerId="LiveId" clId="{455EB153-7D4F-4B5A-B7CE-B1A1DE3B864C}" dt="2021-01-16T04:45:29.138" v="8953"/>
          <ac:picMkLst>
            <pc:docMk/>
            <pc:sldMk cId="1878622895" sldId="338"/>
            <ac:picMk id="8" creationId="{E24D90D4-8500-40B7-A71D-FE88B3DBE64B}"/>
          </ac:picMkLst>
        </pc:picChg>
        <pc:picChg chg="del">
          <ac:chgData name="Les Jackson" userId="a712cb9e9f84987d" providerId="LiveId" clId="{455EB153-7D4F-4B5A-B7CE-B1A1DE3B864C}" dt="2021-01-16T04:45:08.377" v="8910" actId="478"/>
          <ac:picMkLst>
            <pc:docMk/>
            <pc:sldMk cId="1878622895" sldId="338"/>
            <ac:picMk id="1026" creationId="{FDA7083D-DB45-4818-BE8C-548A18E05496}"/>
          </ac:picMkLst>
        </pc:picChg>
      </pc:sldChg>
      <pc:sldChg chg="addSp delSp modSp add del mod ord delAnim modAnim">
        <pc:chgData name="Les Jackson" userId="a712cb9e9f84987d" providerId="LiveId" clId="{455EB153-7D4F-4B5A-B7CE-B1A1DE3B864C}" dt="2021-01-17T04:35:03.876" v="11044" actId="2696"/>
        <pc:sldMkLst>
          <pc:docMk/>
          <pc:sldMk cId="1172953816" sldId="339"/>
        </pc:sldMkLst>
        <pc:spChg chg="mod">
          <ac:chgData name="Les Jackson" userId="a712cb9e9f84987d" providerId="LiveId" clId="{455EB153-7D4F-4B5A-B7CE-B1A1DE3B864C}" dt="2021-01-17T04:27:27.287" v="11039" actId="1076"/>
          <ac:spMkLst>
            <pc:docMk/>
            <pc:sldMk cId="1172953816" sldId="339"/>
            <ac:spMk id="2" creationId="{00000000-0000-0000-0000-000000000000}"/>
          </ac:spMkLst>
        </pc:spChg>
        <pc:spChg chg="del mod">
          <ac:chgData name="Les Jackson" userId="a712cb9e9f84987d" providerId="LiveId" clId="{455EB153-7D4F-4B5A-B7CE-B1A1DE3B864C}" dt="2021-01-16T06:46:51.737" v="10472" actId="478"/>
          <ac:spMkLst>
            <pc:docMk/>
            <pc:sldMk cId="1172953816" sldId="339"/>
            <ac:spMk id="3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6T06:46:53.949" v="10473" actId="478"/>
          <ac:spMkLst>
            <pc:docMk/>
            <pc:sldMk cId="1172953816" sldId="339"/>
            <ac:spMk id="5" creationId="{5638085F-9478-4A9B-9DE7-C674303911CE}"/>
          </ac:spMkLst>
        </pc:spChg>
        <pc:spChg chg="del">
          <ac:chgData name="Les Jackson" userId="a712cb9e9f84987d" providerId="LiveId" clId="{455EB153-7D4F-4B5A-B7CE-B1A1DE3B864C}" dt="2021-01-16T06:39:23.967" v="9423" actId="478"/>
          <ac:spMkLst>
            <pc:docMk/>
            <pc:sldMk cId="1172953816" sldId="339"/>
            <ac:spMk id="6" creationId="{D8BD156E-F8FD-4EA1-80B3-BF75EEDEFC7A}"/>
          </ac:spMkLst>
        </pc:spChg>
        <pc:spChg chg="add del mod">
          <ac:chgData name="Les Jackson" userId="a712cb9e9f84987d" providerId="LiveId" clId="{455EB153-7D4F-4B5A-B7CE-B1A1DE3B864C}" dt="2021-01-16T06:48:40.483" v="10510" actId="478"/>
          <ac:spMkLst>
            <pc:docMk/>
            <pc:sldMk cId="1172953816" sldId="339"/>
            <ac:spMk id="7" creationId="{C68786F4-057A-496F-BA5A-4C368E29C2E2}"/>
          </ac:spMkLst>
        </pc:spChg>
        <pc:spChg chg="add del mod">
          <ac:chgData name="Les Jackson" userId="a712cb9e9f84987d" providerId="LiveId" clId="{455EB153-7D4F-4B5A-B7CE-B1A1DE3B864C}" dt="2021-01-16T06:49:23.355" v="10514" actId="478"/>
          <ac:spMkLst>
            <pc:docMk/>
            <pc:sldMk cId="1172953816" sldId="339"/>
            <ac:spMk id="8" creationId="{F241C5F4-0836-4122-9CD4-D4697E28057B}"/>
          </ac:spMkLst>
        </pc:spChg>
        <pc:spChg chg="add mod">
          <ac:chgData name="Les Jackson" userId="a712cb9e9f84987d" providerId="LiveId" clId="{455EB153-7D4F-4B5A-B7CE-B1A1DE3B864C}" dt="2021-01-17T04:24:12.134" v="10987" actId="20577"/>
          <ac:spMkLst>
            <pc:docMk/>
            <pc:sldMk cId="1172953816" sldId="339"/>
            <ac:spMk id="9" creationId="{94CF0D34-594A-4FE4-B3DF-DFE055FAD35D}"/>
          </ac:spMkLst>
        </pc:spChg>
        <pc:spChg chg="add mod">
          <ac:chgData name="Les Jackson" userId="a712cb9e9f84987d" providerId="LiveId" clId="{455EB153-7D4F-4B5A-B7CE-B1A1DE3B864C}" dt="2021-01-16T06:52:26.964" v="10661" actId="1076"/>
          <ac:spMkLst>
            <pc:docMk/>
            <pc:sldMk cId="1172953816" sldId="339"/>
            <ac:spMk id="10" creationId="{1366230D-C360-4A28-9C2A-38F9F36D03FA}"/>
          </ac:spMkLst>
        </pc:spChg>
        <pc:spChg chg="add mod">
          <ac:chgData name="Les Jackson" userId="a712cb9e9f84987d" providerId="LiveId" clId="{455EB153-7D4F-4B5A-B7CE-B1A1DE3B864C}" dt="2021-01-17T04:25:10.857" v="11023" actId="14100"/>
          <ac:spMkLst>
            <pc:docMk/>
            <pc:sldMk cId="1172953816" sldId="339"/>
            <ac:spMk id="11" creationId="{E9B3C475-9CD0-4220-93E2-18E471F708E1}"/>
          </ac:spMkLst>
        </pc:spChg>
        <pc:spChg chg="add del mod">
          <ac:chgData name="Les Jackson" userId="a712cb9e9f84987d" providerId="LiveId" clId="{455EB153-7D4F-4B5A-B7CE-B1A1DE3B864C}" dt="2021-01-17T04:27:40.520" v="11040" actId="478"/>
          <ac:spMkLst>
            <pc:docMk/>
            <pc:sldMk cId="1172953816" sldId="339"/>
            <ac:spMk id="12" creationId="{4A6EF125-9C3E-4C9B-8BF4-B515B558B90A}"/>
          </ac:spMkLst>
        </pc:spChg>
        <pc:spChg chg="add del mod">
          <ac:chgData name="Les Jackson" userId="a712cb9e9f84987d" providerId="LiveId" clId="{455EB153-7D4F-4B5A-B7CE-B1A1DE3B864C}" dt="2021-01-17T04:27:40.520" v="11040" actId="478"/>
          <ac:spMkLst>
            <pc:docMk/>
            <pc:sldMk cId="1172953816" sldId="339"/>
            <ac:spMk id="13" creationId="{8F1FD322-4AF9-4E14-9FAA-8C244AD90420}"/>
          </ac:spMkLst>
        </pc:spChg>
        <pc:spChg chg="add del mod">
          <ac:chgData name="Les Jackson" userId="a712cb9e9f84987d" providerId="LiveId" clId="{455EB153-7D4F-4B5A-B7CE-B1A1DE3B864C}" dt="2021-01-17T04:27:40.520" v="11040" actId="478"/>
          <ac:spMkLst>
            <pc:docMk/>
            <pc:sldMk cId="1172953816" sldId="339"/>
            <ac:spMk id="14" creationId="{8149A250-EAE1-444D-984E-62FAFF242193}"/>
          </ac:spMkLst>
        </pc:spChg>
        <pc:spChg chg="add mod">
          <ac:chgData name="Les Jackson" userId="a712cb9e9f84987d" providerId="LiveId" clId="{455EB153-7D4F-4B5A-B7CE-B1A1DE3B864C}" dt="2021-01-17T04:25:16.279" v="11030" actId="1036"/>
          <ac:spMkLst>
            <pc:docMk/>
            <pc:sldMk cId="1172953816" sldId="339"/>
            <ac:spMk id="15" creationId="{3C6AC13E-72CE-42AD-B876-F4FBBAACA6A4}"/>
          </ac:spMkLst>
        </pc:spChg>
        <pc:spChg chg="add del mod">
          <ac:chgData name="Les Jackson" userId="a712cb9e9f84987d" providerId="LiveId" clId="{455EB153-7D4F-4B5A-B7CE-B1A1DE3B864C}" dt="2021-01-17T04:27:40.520" v="11040" actId="478"/>
          <ac:spMkLst>
            <pc:docMk/>
            <pc:sldMk cId="1172953816" sldId="339"/>
            <ac:spMk id="16" creationId="{AD535119-AA95-4682-BC20-5E03CAA52A55}"/>
          </ac:spMkLst>
        </pc:spChg>
        <pc:spChg chg="add del mod">
          <ac:chgData name="Les Jackson" userId="a712cb9e9f84987d" providerId="LiveId" clId="{455EB153-7D4F-4B5A-B7CE-B1A1DE3B864C}" dt="2021-01-17T04:27:40.520" v="11040" actId="478"/>
          <ac:spMkLst>
            <pc:docMk/>
            <pc:sldMk cId="1172953816" sldId="339"/>
            <ac:spMk id="17" creationId="{AFCF98F9-3B16-440E-89EF-1624439CBCA8}"/>
          </ac:spMkLst>
        </pc:spChg>
        <pc:spChg chg="add del mod">
          <ac:chgData name="Les Jackson" userId="a712cb9e9f84987d" providerId="LiveId" clId="{455EB153-7D4F-4B5A-B7CE-B1A1DE3B864C}" dt="2021-01-17T04:27:40.520" v="11040" actId="478"/>
          <ac:spMkLst>
            <pc:docMk/>
            <pc:sldMk cId="1172953816" sldId="339"/>
            <ac:spMk id="18" creationId="{70561E48-A506-4358-A606-D14ECFF57956}"/>
          </ac:spMkLst>
        </pc:spChg>
        <pc:spChg chg="add mod">
          <ac:chgData name="Les Jackson" userId="a712cb9e9f84987d" providerId="LiveId" clId="{455EB153-7D4F-4B5A-B7CE-B1A1DE3B864C}" dt="2021-01-17T04:24:24.681" v="11010" actId="20577"/>
          <ac:spMkLst>
            <pc:docMk/>
            <pc:sldMk cId="1172953816" sldId="339"/>
            <ac:spMk id="32" creationId="{7025341C-AD0B-4EAC-92B1-0070C48E5BCD}"/>
          </ac:spMkLst>
        </pc:spChg>
        <pc:spChg chg="add mod">
          <ac:chgData name="Les Jackson" userId="a712cb9e9f84987d" providerId="LiveId" clId="{455EB153-7D4F-4B5A-B7CE-B1A1DE3B864C}" dt="2021-01-16T07:02:57.007" v="10902" actId="207"/>
          <ac:spMkLst>
            <pc:docMk/>
            <pc:sldMk cId="1172953816" sldId="339"/>
            <ac:spMk id="33" creationId="{B0CB66AE-F873-4EB5-9FFD-22A29F9EC150}"/>
          </ac:spMkLst>
        </pc:spChg>
        <pc:cxnChg chg="add mod">
          <ac:chgData name="Les Jackson" userId="a712cb9e9f84987d" providerId="LiveId" clId="{455EB153-7D4F-4B5A-B7CE-B1A1DE3B864C}" dt="2021-01-17T04:25:16.279" v="11030" actId="1036"/>
          <ac:cxnSpMkLst>
            <pc:docMk/>
            <pc:sldMk cId="1172953816" sldId="339"/>
            <ac:cxnSpMk id="20" creationId="{2F2DC9DD-875F-4D61-AA64-1027C9912B2F}"/>
          </ac:cxnSpMkLst>
        </pc:cxnChg>
        <pc:cxnChg chg="add del mod">
          <ac:chgData name="Les Jackson" userId="a712cb9e9f84987d" providerId="LiveId" clId="{455EB153-7D4F-4B5A-B7CE-B1A1DE3B864C}" dt="2021-01-16T07:01:20.274" v="10867" actId="478"/>
          <ac:cxnSpMkLst>
            <pc:docMk/>
            <pc:sldMk cId="1172953816" sldId="339"/>
            <ac:cxnSpMk id="21" creationId="{25D0F060-2E74-4716-A5B1-2E175082A0B4}"/>
          </ac:cxnSpMkLst>
        </pc:cxnChg>
        <pc:cxnChg chg="add del mod">
          <ac:chgData name="Les Jackson" userId="a712cb9e9f84987d" providerId="LiveId" clId="{455EB153-7D4F-4B5A-B7CE-B1A1DE3B864C}" dt="2021-01-16T07:01:14.394" v="10864"/>
          <ac:cxnSpMkLst>
            <pc:docMk/>
            <pc:sldMk cId="1172953816" sldId="339"/>
            <ac:cxnSpMk id="24" creationId="{4ADA431F-4785-4006-8367-E5D3C07A60C0}"/>
          </ac:cxnSpMkLst>
        </pc:cxnChg>
        <pc:cxnChg chg="add del mod">
          <ac:chgData name="Les Jackson" userId="a712cb9e9f84987d" providerId="LiveId" clId="{455EB153-7D4F-4B5A-B7CE-B1A1DE3B864C}" dt="2021-01-16T07:01:18.548" v="10866"/>
          <ac:cxnSpMkLst>
            <pc:docMk/>
            <pc:sldMk cId="1172953816" sldId="339"/>
            <ac:cxnSpMk id="25" creationId="{6C22D7D8-D560-48A5-A2D4-E6630007B124}"/>
          </ac:cxnSpMkLst>
        </pc:cxnChg>
        <pc:cxnChg chg="add del mod">
          <ac:chgData name="Les Jackson" userId="a712cb9e9f84987d" providerId="LiveId" clId="{455EB153-7D4F-4B5A-B7CE-B1A1DE3B864C}" dt="2021-01-17T04:27:42.957" v="11041" actId="478"/>
          <ac:cxnSpMkLst>
            <pc:docMk/>
            <pc:sldMk cId="1172953816" sldId="339"/>
            <ac:cxnSpMk id="27" creationId="{E159BEAE-88E9-40DC-BE93-F9E4F64550A7}"/>
          </ac:cxnSpMkLst>
        </pc:cxnChg>
        <pc:cxnChg chg="add del mod">
          <ac:chgData name="Les Jackson" userId="a712cb9e9f84987d" providerId="LiveId" clId="{455EB153-7D4F-4B5A-B7CE-B1A1DE3B864C}" dt="2021-01-17T04:27:45.035" v="11042" actId="478"/>
          <ac:cxnSpMkLst>
            <pc:docMk/>
            <pc:sldMk cId="1172953816" sldId="339"/>
            <ac:cxnSpMk id="29" creationId="{D801BEC4-C95A-4645-B2F9-F551C02903DA}"/>
          </ac:cxnSpMkLst>
        </pc:cxnChg>
        <pc:cxnChg chg="add del mod">
          <ac:chgData name="Les Jackson" userId="a712cb9e9f84987d" providerId="LiveId" clId="{455EB153-7D4F-4B5A-B7CE-B1A1DE3B864C}" dt="2021-01-17T04:27:46.332" v="11043" actId="478"/>
          <ac:cxnSpMkLst>
            <pc:docMk/>
            <pc:sldMk cId="1172953816" sldId="339"/>
            <ac:cxnSpMk id="31" creationId="{0189C579-FDE8-487B-8AE6-D65B311320B4}"/>
          </ac:cxnSpMkLst>
        </pc:cxnChg>
      </pc:sldChg>
      <pc:sldChg chg="addSp delSp modSp add mod delAnim modAnim">
        <pc:chgData name="Les Jackson" userId="a712cb9e9f84987d" providerId="LiveId" clId="{455EB153-7D4F-4B5A-B7CE-B1A1DE3B864C}" dt="2021-01-20T08:57:56.437" v="14257" actId="20577"/>
        <pc:sldMkLst>
          <pc:docMk/>
          <pc:sldMk cId="1201594864" sldId="339"/>
        </pc:sldMkLst>
        <pc:spChg chg="del">
          <ac:chgData name="Les Jackson" userId="a712cb9e9f84987d" providerId="LiveId" clId="{455EB153-7D4F-4B5A-B7CE-B1A1DE3B864C}" dt="2021-01-19T09:16:26.098" v="11248" actId="478"/>
          <ac:spMkLst>
            <pc:docMk/>
            <pc:sldMk cId="1201594864" sldId="339"/>
            <ac:spMk id="3" creationId="{A174AEE4-B939-4378-A9CB-431EEF701306}"/>
          </ac:spMkLst>
        </pc:spChg>
        <pc:spChg chg="del">
          <ac:chgData name="Les Jackson" userId="a712cb9e9f84987d" providerId="LiveId" clId="{455EB153-7D4F-4B5A-B7CE-B1A1DE3B864C}" dt="2021-01-19T09:16:30.192" v="11250" actId="478"/>
          <ac:spMkLst>
            <pc:docMk/>
            <pc:sldMk cId="1201594864" sldId="339"/>
            <ac:spMk id="4" creationId="{26EE2BA0-99B8-454C-90E4-A0CC96F7C654}"/>
          </ac:spMkLst>
        </pc:spChg>
        <pc:spChg chg="mod">
          <ac:chgData name="Les Jackson" userId="a712cb9e9f84987d" providerId="LiveId" clId="{455EB153-7D4F-4B5A-B7CE-B1A1DE3B864C}" dt="2021-01-19T12:16:14.876" v="14247" actId="14100"/>
          <ac:spMkLst>
            <pc:docMk/>
            <pc:sldMk cId="1201594864" sldId="339"/>
            <ac:spMk id="5" creationId="{EA7A6686-DB27-4D26-878F-AE504428360E}"/>
          </ac:spMkLst>
        </pc:spChg>
        <pc:spChg chg="add mod">
          <ac:chgData name="Les Jackson" userId="a712cb9e9f84987d" providerId="LiveId" clId="{455EB153-7D4F-4B5A-B7CE-B1A1DE3B864C}" dt="2021-01-20T08:57:56.437" v="14257" actId="20577"/>
          <ac:spMkLst>
            <pc:docMk/>
            <pc:sldMk cId="1201594864" sldId="339"/>
            <ac:spMk id="16" creationId="{572E3980-58AB-4D16-957B-F48D7BA0CE69}"/>
          </ac:spMkLst>
        </pc:spChg>
        <pc:spChg chg="mod">
          <ac:chgData name="Les Jackson" userId="a712cb9e9f84987d" providerId="LiveId" clId="{455EB153-7D4F-4B5A-B7CE-B1A1DE3B864C}" dt="2021-01-19T09:22:15.006" v="11343" actId="1076"/>
          <ac:spMkLst>
            <pc:docMk/>
            <pc:sldMk cId="1201594864" sldId="339"/>
            <ac:spMk id="20" creationId="{6ACE4CFE-107F-4F01-B711-6BFD7E0460D0}"/>
          </ac:spMkLst>
        </pc:spChg>
        <pc:spChg chg="mod">
          <ac:chgData name="Les Jackson" userId="a712cb9e9f84987d" providerId="LiveId" clId="{455EB153-7D4F-4B5A-B7CE-B1A1DE3B864C}" dt="2021-01-19T09:22:22.992" v="11346" actId="1076"/>
          <ac:spMkLst>
            <pc:docMk/>
            <pc:sldMk cId="1201594864" sldId="339"/>
            <ac:spMk id="26" creationId="{59A52465-6B61-4145-8F0B-5297CFA464C3}"/>
          </ac:spMkLst>
        </pc:spChg>
        <pc:spChg chg="del">
          <ac:chgData name="Les Jackson" userId="a712cb9e9f84987d" providerId="LiveId" clId="{455EB153-7D4F-4B5A-B7CE-B1A1DE3B864C}" dt="2021-01-19T09:17:26.363" v="11298" actId="478"/>
          <ac:spMkLst>
            <pc:docMk/>
            <pc:sldMk cId="1201594864" sldId="339"/>
            <ac:spMk id="28" creationId="{FDB0D424-3631-4F05-B649-A943BC4FF1AC}"/>
          </ac:spMkLst>
        </pc:spChg>
        <pc:grpChg chg="del">
          <ac:chgData name="Les Jackson" userId="a712cb9e9f84987d" providerId="LiveId" clId="{455EB153-7D4F-4B5A-B7CE-B1A1DE3B864C}" dt="2021-01-19T09:16:28.006" v="11249" actId="478"/>
          <ac:grpSpMkLst>
            <pc:docMk/>
            <pc:sldMk cId="1201594864" sldId="339"/>
            <ac:grpSpMk id="9" creationId="{FC92E100-0EE3-43EF-905D-F7F7F568F9CA}"/>
          </ac:grpSpMkLst>
        </pc:grpChg>
        <pc:grpChg chg="mod">
          <ac:chgData name="Les Jackson" userId="a712cb9e9f84987d" providerId="LiveId" clId="{455EB153-7D4F-4B5A-B7CE-B1A1DE3B864C}" dt="2021-01-19T09:22:25.368" v="11347" actId="1076"/>
          <ac:grpSpMkLst>
            <pc:docMk/>
            <pc:sldMk cId="1201594864" sldId="339"/>
            <ac:grpSpMk id="13" creationId="{30EC7D84-D564-4479-A796-FB4FE11BF037}"/>
          </ac:grpSpMkLst>
        </pc:grpChg>
        <pc:graphicFrameChg chg="mod modGraphic">
          <ac:chgData name="Les Jackson" userId="a712cb9e9f84987d" providerId="LiveId" clId="{455EB153-7D4F-4B5A-B7CE-B1A1DE3B864C}" dt="2021-01-19T12:16:12.643" v="14246" actId="1076"/>
          <ac:graphicFrameMkLst>
            <pc:docMk/>
            <pc:sldMk cId="1201594864" sldId="339"/>
            <ac:graphicFrameMk id="6" creationId="{343B3634-2B4F-4C3F-A9CC-A06C0817216D}"/>
          </ac:graphicFrameMkLst>
        </pc:graphicFrameChg>
        <pc:cxnChg chg="mod">
          <ac:chgData name="Les Jackson" userId="a712cb9e9f84987d" providerId="LiveId" clId="{455EB153-7D4F-4B5A-B7CE-B1A1DE3B864C}" dt="2021-01-19T09:22:20.447" v="11345" actId="14100"/>
          <ac:cxnSpMkLst>
            <pc:docMk/>
            <pc:sldMk cId="1201594864" sldId="339"/>
            <ac:cxnSpMk id="12" creationId="{1AAE8776-3095-49E6-9E66-9E35705CADB7}"/>
          </ac:cxnSpMkLst>
        </pc:cxnChg>
      </pc:sldChg>
      <pc:sldChg chg="delSp modSp add del mod delAnim">
        <pc:chgData name="Les Jackson" userId="a712cb9e9f84987d" providerId="LiveId" clId="{455EB153-7D4F-4B5A-B7CE-B1A1DE3B864C}" dt="2021-01-16T06:39:00.112" v="9376" actId="2696"/>
        <pc:sldMkLst>
          <pc:docMk/>
          <pc:sldMk cId="1863910943" sldId="339"/>
        </pc:sldMkLst>
        <pc:spChg chg="del mod">
          <ac:chgData name="Les Jackson" userId="a712cb9e9f84987d" providerId="LiveId" clId="{455EB153-7D4F-4B5A-B7CE-B1A1DE3B864C}" dt="2021-01-16T06:37:59.225" v="9373" actId="478"/>
          <ac:spMkLst>
            <pc:docMk/>
            <pc:sldMk cId="1863910943" sldId="339"/>
            <ac:spMk id="3" creationId="{A174AEE4-B939-4378-A9CB-431EEF701306}"/>
          </ac:spMkLst>
        </pc:spChg>
        <pc:spChg chg="del">
          <ac:chgData name="Les Jackson" userId="a712cb9e9f84987d" providerId="LiveId" clId="{455EB153-7D4F-4B5A-B7CE-B1A1DE3B864C}" dt="2021-01-16T06:38:04.987" v="9375" actId="478"/>
          <ac:spMkLst>
            <pc:docMk/>
            <pc:sldMk cId="1863910943" sldId="339"/>
            <ac:spMk id="4" creationId="{26EE2BA0-99B8-454C-90E4-A0CC96F7C654}"/>
          </ac:spMkLst>
        </pc:spChg>
        <pc:spChg chg="del">
          <ac:chgData name="Les Jackson" userId="a712cb9e9f84987d" providerId="LiveId" clId="{455EB153-7D4F-4B5A-B7CE-B1A1DE3B864C}" dt="2021-01-16T06:38:04.987" v="9375" actId="478"/>
          <ac:spMkLst>
            <pc:docMk/>
            <pc:sldMk cId="1863910943" sldId="339"/>
            <ac:spMk id="5" creationId="{EA7A6686-DB27-4D26-878F-AE504428360E}"/>
          </ac:spMkLst>
        </pc:spChg>
        <pc:spChg chg="del">
          <ac:chgData name="Les Jackson" userId="a712cb9e9f84987d" providerId="LiveId" clId="{455EB153-7D4F-4B5A-B7CE-B1A1DE3B864C}" dt="2021-01-16T06:38:04.987" v="9375" actId="478"/>
          <ac:spMkLst>
            <pc:docMk/>
            <pc:sldMk cId="1863910943" sldId="339"/>
            <ac:spMk id="20" creationId="{6ACE4CFE-107F-4F01-B711-6BFD7E0460D0}"/>
          </ac:spMkLst>
        </pc:spChg>
        <pc:spChg chg="del">
          <ac:chgData name="Les Jackson" userId="a712cb9e9f84987d" providerId="LiveId" clId="{455EB153-7D4F-4B5A-B7CE-B1A1DE3B864C}" dt="2021-01-16T06:38:04.987" v="9375" actId="478"/>
          <ac:spMkLst>
            <pc:docMk/>
            <pc:sldMk cId="1863910943" sldId="339"/>
            <ac:spMk id="28" creationId="{FDB0D424-3631-4F05-B649-A943BC4FF1AC}"/>
          </ac:spMkLst>
        </pc:spChg>
        <pc:spChg chg="mod">
          <ac:chgData name="Les Jackson" userId="a712cb9e9f84987d" providerId="LiveId" clId="{455EB153-7D4F-4B5A-B7CE-B1A1DE3B864C}" dt="2021-01-16T06:38:00.482" v="9374" actId="6549"/>
          <ac:spMkLst>
            <pc:docMk/>
            <pc:sldMk cId="1863910943" sldId="339"/>
            <ac:spMk id="31" creationId="{68C9973E-2506-4AEC-AE84-1E846FD47B9F}"/>
          </ac:spMkLst>
        </pc:spChg>
        <pc:grpChg chg="del">
          <ac:chgData name="Les Jackson" userId="a712cb9e9f84987d" providerId="LiveId" clId="{455EB153-7D4F-4B5A-B7CE-B1A1DE3B864C}" dt="2021-01-16T06:38:04.987" v="9375" actId="478"/>
          <ac:grpSpMkLst>
            <pc:docMk/>
            <pc:sldMk cId="1863910943" sldId="339"/>
            <ac:grpSpMk id="13" creationId="{30EC7D84-D564-4479-A796-FB4FE11BF037}"/>
          </ac:grpSpMkLst>
        </pc:grpChg>
        <pc:grpChg chg="del">
          <ac:chgData name="Les Jackson" userId="a712cb9e9f84987d" providerId="LiveId" clId="{455EB153-7D4F-4B5A-B7CE-B1A1DE3B864C}" dt="2021-01-16T06:38:04.987" v="9375" actId="478"/>
          <ac:grpSpMkLst>
            <pc:docMk/>
            <pc:sldMk cId="1863910943" sldId="339"/>
            <ac:grpSpMk id="18" creationId="{C0AA090F-77EA-403A-BEEC-102523C5AEE2}"/>
          </ac:grpSpMkLst>
        </pc:grpChg>
        <pc:graphicFrameChg chg="del">
          <ac:chgData name="Les Jackson" userId="a712cb9e9f84987d" providerId="LiveId" clId="{455EB153-7D4F-4B5A-B7CE-B1A1DE3B864C}" dt="2021-01-16T06:38:04.987" v="9375" actId="478"/>
          <ac:graphicFrameMkLst>
            <pc:docMk/>
            <pc:sldMk cId="1863910943" sldId="339"/>
            <ac:graphicFrameMk id="6" creationId="{343B3634-2B4F-4C3F-A9CC-A06C0817216D}"/>
          </ac:graphicFrameMkLst>
        </pc:graphicFrameChg>
      </pc:sldChg>
      <pc:sldChg chg="add del">
        <pc:chgData name="Les Jackson" userId="a712cb9e9f84987d" providerId="LiveId" clId="{455EB153-7D4F-4B5A-B7CE-B1A1DE3B864C}" dt="2021-01-19T09:21:27.767" v="11322" actId="47"/>
        <pc:sldMkLst>
          <pc:docMk/>
          <pc:sldMk cId="150297440" sldId="340"/>
        </pc:sldMkLst>
      </pc:sldChg>
      <pc:sldChg chg="addSp delSp modSp add mod delAnim modAnim">
        <pc:chgData name="Les Jackson" userId="a712cb9e9f84987d" providerId="LiveId" clId="{455EB153-7D4F-4B5A-B7CE-B1A1DE3B864C}" dt="2021-01-19T12:12:05.716" v="14174"/>
        <pc:sldMkLst>
          <pc:docMk/>
          <pc:sldMk cId="2449245810" sldId="340"/>
        </pc:sldMkLst>
        <pc:spChg chg="mod">
          <ac:chgData name="Les Jackson" userId="a712cb9e9f84987d" providerId="LiveId" clId="{455EB153-7D4F-4B5A-B7CE-B1A1DE3B864C}" dt="2021-01-19T09:27:33.486" v="11826" actId="20577"/>
          <ac:spMkLst>
            <pc:docMk/>
            <pc:sldMk cId="2449245810" sldId="340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9T09:29:00.993" v="12045" actId="20577"/>
          <ac:spMkLst>
            <pc:docMk/>
            <pc:sldMk cId="2449245810" sldId="340"/>
            <ac:spMk id="3" creationId="{00000000-0000-0000-0000-000000000000}"/>
          </ac:spMkLst>
        </pc:spChg>
        <pc:spChg chg="add mod">
          <ac:chgData name="Les Jackson" userId="a712cb9e9f84987d" providerId="LiveId" clId="{455EB153-7D4F-4B5A-B7CE-B1A1DE3B864C}" dt="2021-01-19T12:10:24.092" v="14128" actId="692"/>
          <ac:spMkLst>
            <pc:docMk/>
            <pc:sldMk cId="2449245810" sldId="340"/>
            <ac:spMk id="4" creationId="{4E268E5D-2974-4630-B19F-D3E64826C110}"/>
          </ac:spMkLst>
        </pc:spChg>
        <pc:spChg chg="del">
          <ac:chgData name="Les Jackson" userId="a712cb9e9f84987d" providerId="LiveId" clId="{455EB153-7D4F-4B5A-B7CE-B1A1DE3B864C}" dt="2021-01-19T09:21:34.393" v="11324" actId="478"/>
          <ac:spMkLst>
            <pc:docMk/>
            <pc:sldMk cId="2449245810" sldId="340"/>
            <ac:spMk id="6" creationId="{D8BD156E-F8FD-4EA1-80B3-BF75EEDEFC7A}"/>
          </ac:spMkLst>
        </pc:spChg>
        <pc:spChg chg="add del mod">
          <ac:chgData name="Les Jackson" userId="a712cb9e9f84987d" providerId="LiveId" clId="{455EB153-7D4F-4B5A-B7CE-B1A1DE3B864C}" dt="2021-01-19T12:11:37.654" v="14164" actId="478"/>
          <ac:spMkLst>
            <pc:docMk/>
            <pc:sldMk cId="2449245810" sldId="340"/>
            <ac:spMk id="9" creationId="{052DA94F-6744-4D7A-9885-0A4D609E92E1}"/>
          </ac:spMkLst>
        </pc:spChg>
        <pc:spChg chg="add mod">
          <ac:chgData name="Les Jackson" userId="a712cb9e9f84987d" providerId="LiveId" clId="{455EB153-7D4F-4B5A-B7CE-B1A1DE3B864C}" dt="2021-01-19T12:11:54.992" v="14173" actId="3062"/>
          <ac:spMkLst>
            <pc:docMk/>
            <pc:sldMk cId="2449245810" sldId="340"/>
            <ac:spMk id="10" creationId="{C3A69CFE-26A6-48FB-A0DD-0401030C0206}"/>
          </ac:spMkLst>
        </pc:spChg>
        <pc:picChg chg="add del mod">
          <ac:chgData name="Les Jackson" userId="a712cb9e9f84987d" providerId="LiveId" clId="{455EB153-7D4F-4B5A-B7CE-B1A1DE3B864C}" dt="2021-01-19T12:08:35.258" v="14112" actId="478"/>
          <ac:picMkLst>
            <pc:docMk/>
            <pc:sldMk cId="2449245810" sldId="340"/>
            <ac:picMk id="1026" creationId="{7F3B04CF-2483-47AD-BF33-69FF48D72FD2}"/>
          </ac:picMkLst>
        </pc:picChg>
        <pc:picChg chg="add mod">
          <ac:chgData name="Les Jackson" userId="a712cb9e9f84987d" providerId="LiveId" clId="{455EB153-7D4F-4B5A-B7CE-B1A1DE3B864C}" dt="2021-01-19T12:09:49.948" v="14116" actId="1076"/>
          <ac:picMkLst>
            <pc:docMk/>
            <pc:sldMk cId="2449245810" sldId="340"/>
            <ac:picMk id="1028" creationId="{BB5A041C-8844-40AE-90C4-ACF266279D4E}"/>
          </ac:picMkLst>
        </pc:picChg>
        <pc:cxnChg chg="add mod">
          <ac:chgData name="Les Jackson" userId="a712cb9e9f84987d" providerId="LiveId" clId="{455EB153-7D4F-4B5A-B7CE-B1A1DE3B864C}" dt="2021-01-19T12:11:06.169" v="14147" actId="14100"/>
          <ac:cxnSpMkLst>
            <pc:docMk/>
            <pc:sldMk cId="2449245810" sldId="340"/>
            <ac:cxnSpMk id="7" creationId="{916F0F60-C094-4F77-9E11-F564AA7AB248}"/>
          </ac:cxnSpMkLst>
        </pc:cxnChg>
      </pc:sldChg>
      <pc:sldChg chg="new del">
        <pc:chgData name="Les Jackson" userId="a712cb9e9f84987d" providerId="LiveId" clId="{455EB153-7D4F-4B5A-B7CE-B1A1DE3B864C}" dt="2021-01-19T09:21:10.927" v="11320" actId="680"/>
        <pc:sldMkLst>
          <pc:docMk/>
          <pc:sldMk cId="3482910053" sldId="340"/>
        </pc:sldMkLst>
      </pc:sldChg>
      <pc:sldChg chg="new del">
        <pc:chgData name="Les Jackson" userId="a712cb9e9f84987d" providerId="LiveId" clId="{455EB153-7D4F-4B5A-B7CE-B1A1DE3B864C}" dt="2021-01-17T04:27:17.860" v="11037" actId="2696"/>
        <pc:sldMkLst>
          <pc:docMk/>
          <pc:sldMk cId="3846342578" sldId="340"/>
        </pc:sldMkLst>
      </pc:sldChg>
      <pc:sldChg chg="addSp delSp modSp add del mod delAnim modAnim">
        <pc:chgData name="Les Jackson" userId="a712cb9e9f84987d" providerId="LiveId" clId="{455EB153-7D4F-4B5A-B7CE-B1A1DE3B864C}" dt="2021-01-19T12:05:57.897" v="14108" actId="2696"/>
        <pc:sldMkLst>
          <pc:docMk/>
          <pc:sldMk cId="1688530989" sldId="341"/>
        </pc:sldMkLst>
        <pc:spChg chg="del mod">
          <ac:chgData name="Les Jackson" userId="a712cb9e9f84987d" providerId="LiveId" clId="{455EB153-7D4F-4B5A-B7CE-B1A1DE3B864C}" dt="2021-01-19T09:30:29.154" v="12081" actId="478"/>
          <ac:spMkLst>
            <pc:docMk/>
            <pc:sldMk cId="1688530989" sldId="341"/>
            <ac:spMk id="3" creationId="{A174AEE4-B939-4378-A9CB-431EEF701306}"/>
          </ac:spMkLst>
        </pc:spChg>
        <pc:spChg chg="del mod">
          <ac:chgData name="Les Jackson" userId="a712cb9e9f84987d" providerId="LiveId" clId="{455EB153-7D4F-4B5A-B7CE-B1A1DE3B864C}" dt="2021-01-19T09:30:32.168" v="12082" actId="478"/>
          <ac:spMkLst>
            <pc:docMk/>
            <pc:sldMk cId="1688530989" sldId="341"/>
            <ac:spMk id="4" creationId="{26EE2BA0-99B8-454C-90E4-A0CC96F7C654}"/>
          </ac:spMkLst>
        </pc:spChg>
        <pc:spChg chg="del">
          <ac:chgData name="Les Jackson" userId="a712cb9e9f84987d" providerId="LiveId" clId="{455EB153-7D4F-4B5A-B7CE-B1A1DE3B864C}" dt="2021-01-19T09:30:08.112" v="12076" actId="478"/>
          <ac:spMkLst>
            <pc:docMk/>
            <pc:sldMk cId="1688530989" sldId="341"/>
            <ac:spMk id="5" creationId="{EA7A6686-DB27-4D26-878F-AE504428360E}"/>
          </ac:spMkLst>
        </pc:spChg>
        <pc:spChg chg="add mod">
          <ac:chgData name="Les Jackson" userId="a712cb9e9f84987d" providerId="LiveId" clId="{455EB153-7D4F-4B5A-B7CE-B1A1DE3B864C}" dt="2021-01-19T09:30:22.463" v="12080"/>
          <ac:spMkLst>
            <pc:docMk/>
            <pc:sldMk cId="1688530989" sldId="341"/>
            <ac:spMk id="15" creationId="{DC8A04F8-2B4B-4CC7-B835-B4F010B6B1E2}"/>
          </ac:spMkLst>
        </pc:spChg>
        <pc:spChg chg="del">
          <ac:chgData name="Les Jackson" userId="a712cb9e9f84987d" providerId="LiveId" clId="{455EB153-7D4F-4B5A-B7CE-B1A1DE3B864C}" dt="2021-01-19T09:30:08.112" v="12076" actId="478"/>
          <ac:spMkLst>
            <pc:docMk/>
            <pc:sldMk cId="1688530989" sldId="341"/>
            <ac:spMk id="20" creationId="{6ACE4CFE-107F-4F01-B711-6BFD7E0460D0}"/>
          </ac:spMkLst>
        </pc:spChg>
        <pc:spChg chg="del">
          <ac:chgData name="Les Jackson" userId="a712cb9e9f84987d" providerId="LiveId" clId="{455EB153-7D4F-4B5A-B7CE-B1A1DE3B864C}" dt="2021-01-19T09:30:08.112" v="12076" actId="478"/>
          <ac:spMkLst>
            <pc:docMk/>
            <pc:sldMk cId="1688530989" sldId="341"/>
            <ac:spMk id="28" creationId="{FDB0D424-3631-4F05-B649-A943BC4FF1AC}"/>
          </ac:spMkLst>
        </pc:spChg>
        <pc:grpChg chg="mod">
          <ac:chgData name="Les Jackson" userId="a712cb9e9f84987d" providerId="LiveId" clId="{455EB153-7D4F-4B5A-B7CE-B1A1DE3B864C}" dt="2021-01-19T09:30:15.635" v="12079" actId="1076"/>
          <ac:grpSpMkLst>
            <pc:docMk/>
            <pc:sldMk cId="1688530989" sldId="341"/>
            <ac:grpSpMk id="9" creationId="{FC92E100-0EE3-43EF-905D-F7F7F568F9CA}"/>
          </ac:grpSpMkLst>
        </pc:grpChg>
        <pc:grpChg chg="del">
          <ac:chgData name="Les Jackson" userId="a712cb9e9f84987d" providerId="LiveId" clId="{455EB153-7D4F-4B5A-B7CE-B1A1DE3B864C}" dt="2021-01-19T09:30:08.112" v="12076" actId="478"/>
          <ac:grpSpMkLst>
            <pc:docMk/>
            <pc:sldMk cId="1688530989" sldId="341"/>
            <ac:grpSpMk id="13" creationId="{30EC7D84-D564-4479-A796-FB4FE11BF037}"/>
          </ac:grpSpMkLst>
        </pc:grpChg>
        <pc:graphicFrameChg chg="del">
          <ac:chgData name="Les Jackson" userId="a712cb9e9f84987d" providerId="LiveId" clId="{455EB153-7D4F-4B5A-B7CE-B1A1DE3B864C}" dt="2021-01-19T09:30:08.112" v="12076" actId="478"/>
          <ac:graphicFrameMkLst>
            <pc:docMk/>
            <pc:sldMk cId="1688530989" sldId="341"/>
            <ac:graphicFrameMk id="6" creationId="{343B3634-2B4F-4C3F-A9CC-A06C0817216D}"/>
          </ac:graphicFrameMkLst>
        </pc:graphicFrameChg>
        <pc:graphicFrameChg chg="add mod">
          <ac:chgData name="Les Jackson" userId="a712cb9e9f84987d" providerId="LiveId" clId="{455EB153-7D4F-4B5A-B7CE-B1A1DE3B864C}" dt="2021-01-19T09:30:22.463" v="12080"/>
          <ac:graphicFrameMkLst>
            <pc:docMk/>
            <pc:sldMk cId="1688530989" sldId="341"/>
            <ac:graphicFrameMk id="16" creationId="{BDFF182B-D889-4C82-BDA5-FC941B5A8D32}"/>
          </ac:graphicFrameMkLst>
        </pc:graphicFrameChg>
      </pc:sldChg>
      <pc:sldChg chg="addSp delSp modSp add mod modAnim">
        <pc:chgData name="Les Jackson" userId="a712cb9e9f84987d" providerId="LiveId" clId="{455EB153-7D4F-4B5A-B7CE-B1A1DE3B864C}" dt="2021-01-19T12:00:00.197" v="13858" actId="1035"/>
        <pc:sldMkLst>
          <pc:docMk/>
          <pc:sldMk cId="708622830" sldId="342"/>
        </pc:sldMkLst>
        <pc:spChg chg="mod">
          <ac:chgData name="Les Jackson" userId="a712cb9e9f84987d" providerId="LiveId" clId="{455EB153-7D4F-4B5A-B7CE-B1A1DE3B864C}" dt="2021-01-19T09:35:12.235" v="12142" actId="20577"/>
          <ac:spMkLst>
            <pc:docMk/>
            <pc:sldMk cId="708622830" sldId="342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19T11:33:35.267" v="13596" actId="20577"/>
          <ac:spMkLst>
            <pc:docMk/>
            <pc:sldMk cId="708622830" sldId="342"/>
            <ac:spMk id="3" creationId="{00000000-0000-0000-0000-000000000000}"/>
          </ac:spMkLst>
        </pc:spChg>
        <pc:spChg chg="add del mod">
          <ac:chgData name="Les Jackson" userId="a712cb9e9f84987d" providerId="LiveId" clId="{455EB153-7D4F-4B5A-B7CE-B1A1DE3B864C}" dt="2021-01-19T10:58:41.891" v="12400" actId="478"/>
          <ac:spMkLst>
            <pc:docMk/>
            <pc:sldMk cId="708622830" sldId="342"/>
            <ac:spMk id="4" creationId="{30D25889-B75D-4B5E-B62C-A568C5763D8A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5" creationId="{06936F41-44A0-4418-B0D9-4F86DC2CBDB4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6" creationId="{46E6D157-BFC9-4F54-9D40-203BE3B22B1A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9" creationId="{146BAAF9-68C7-410D-B810-C34D1F37E8B4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10" creationId="{00A8E1E0-B566-4A51-8F69-97D2AE84F992}"/>
          </ac:spMkLst>
        </pc:spChg>
        <pc:spChg chg="add mod">
          <ac:chgData name="Les Jackson" userId="a712cb9e9f84987d" providerId="LiveId" clId="{455EB153-7D4F-4B5A-B7CE-B1A1DE3B864C}" dt="2021-01-19T11:26:51.056" v="13301" actId="1076"/>
          <ac:spMkLst>
            <pc:docMk/>
            <pc:sldMk cId="708622830" sldId="342"/>
            <ac:spMk id="11" creationId="{73C8701F-6D3D-468A-A561-4514CA0A5F3E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16" creationId="{BA7223B3-688D-4289-A0E8-F24E48F406D2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17" creationId="{637C648B-5CA9-47E2-8D12-E0FAD9647D84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18" creationId="{E6D09971-75CB-42BC-A95B-972D1BCAD313}"/>
          </ac:spMkLst>
        </pc:spChg>
        <pc:spChg chg="add mod">
          <ac:chgData name="Les Jackson" userId="a712cb9e9f84987d" providerId="LiveId" clId="{455EB153-7D4F-4B5A-B7CE-B1A1DE3B864C}" dt="2021-01-19T11:48:34.507" v="13668" actId="207"/>
          <ac:spMkLst>
            <pc:docMk/>
            <pc:sldMk cId="708622830" sldId="342"/>
            <ac:spMk id="19" creationId="{85667943-38A3-43D1-ADE1-E72DA3683ABB}"/>
          </ac:spMkLst>
        </pc:spChg>
        <pc:spChg chg="add del mod">
          <ac:chgData name="Les Jackson" userId="a712cb9e9f84987d" providerId="LiveId" clId="{455EB153-7D4F-4B5A-B7CE-B1A1DE3B864C}" dt="2021-01-19T11:45:30.602" v="13612" actId="478"/>
          <ac:spMkLst>
            <pc:docMk/>
            <pc:sldMk cId="708622830" sldId="342"/>
            <ac:spMk id="20" creationId="{A76192DA-9E2C-4A24-871E-01F051AD14C7}"/>
          </ac:spMkLst>
        </pc:spChg>
        <pc:spChg chg="add mod">
          <ac:chgData name="Les Jackson" userId="a712cb9e9f84987d" providerId="LiveId" clId="{455EB153-7D4F-4B5A-B7CE-B1A1DE3B864C}" dt="2021-01-19T11:53:33.304" v="13799" actId="1038"/>
          <ac:spMkLst>
            <pc:docMk/>
            <pc:sldMk cId="708622830" sldId="342"/>
            <ac:spMk id="24" creationId="{72668AAA-4296-4759-8CBB-CB3B119D8D20}"/>
          </ac:spMkLst>
        </pc:spChg>
        <pc:spChg chg="add del mod">
          <ac:chgData name="Les Jackson" userId="a712cb9e9f84987d" providerId="LiveId" clId="{455EB153-7D4F-4B5A-B7CE-B1A1DE3B864C}" dt="2021-01-19T11:45:35.241" v="13613" actId="478"/>
          <ac:spMkLst>
            <pc:docMk/>
            <pc:sldMk cId="708622830" sldId="342"/>
            <ac:spMk id="28" creationId="{F42ACD34-ECF9-4DE6-A0CC-5361A902C8D4}"/>
          </ac:spMkLst>
        </pc:spChg>
        <pc:spChg chg="add del mod">
          <ac:chgData name="Les Jackson" userId="a712cb9e9f84987d" providerId="LiveId" clId="{455EB153-7D4F-4B5A-B7CE-B1A1DE3B864C}" dt="2021-01-19T11:19:45.231" v="13088" actId="478"/>
          <ac:spMkLst>
            <pc:docMk/>
            <pc:sldMk cId="708622830" sldId="342"/>
            <ac:spMk id="31" creationId="{65CE73B5-970E-458C-8872-CB43A6A49643}"/>
          </ac:spMkLst>
        </pc:spChg>
        <pc:spChg chg="add mod">
          <ac:chgData name="Les Jackson" userId="a712cb9e9f84987d" providerId="LiveId" clId="{455EB153-7D4F-4B5A-B7CE-B1A1DE3B864C}" dt="2021-01-19T11:47:01.965" v="13632" actId="1076"/>
          <ac:spMkLst>
            <pc:docMk/>
            <pc:sldMk cId="708622830" sldId="342"/>
            <ac:spMk id="32" creationId="{B146E6E5-F551-48C9-B94A-38E3845F5273}"/>
          </ac:spMkLst>
        </pc:spChg>
        <pc:spChg chg="add del mod">
          <ac:chgData name="Les Jackson" userId="a712cb9e9f84987d" providerId="LiveId" clId="{455EB153-7D4F-4B5A-B7CE-B1A1DE3B864C}" dt="2021-01-19T11:46:01.930" v="13618" actId="478"/>
          <ac:spMkLst>
            <pc:docMk/>
            <pc:sldMk cId="708622830" sldId="342"/>
            <ac:spMk id="36" creationId="{9A608A95-9249-4C57-A14A-AD12AB2BB5C2}"/>
          </ac:spMkLst>
        </pc:spChg>
        <pc:spChg chg="add del mod">
          <ac:chgData name="Les Jackson" userId="a712cb9e9f84987d" providerId="LiveId" clId="{455EB153-7D4F-4B5A-B7CE-B1A1DE3B864C}" dt="2021-01-19T11:45:40.661" v="13616" actId="478"/>
          <ac:spMkLst>
            <pc:docMk/>
            <pc:sldMk cId="708622830" sldId="342"/>
            <ac:spMk id="37" creationId="{49FF07EE-4D9B-4D8A-BD7C-651B9979D2C1}"/>
          </ac:spMkLst>
        </pc:spChg>
        <pc:spChg chg="add del mod">
          <ac:chgData name="Les Jackson" userId="a712cb9e9f84987d" providerId="LiveId" clId="{455EB153-7D4F-4B5A-B7CE-B1A1DE3B864C}" dt="2021-01-19T11:37:05.458" v="13600" actId="478"/>
          <ac:spMkLst>
            <pc:docMk/>
            <pc:sldMk cId="708622830" sldId="342"/>
            <ac:spMk id="41" creationId="{4E732633-6B55-47D2-81F7-B8432D8C8351}"/>
          </ac:spMkLst>
        </pc:spChg>
        <pc:spChg chg="add del mod">
          <ac:chgData name="Les Jackson" userId="a712cb9e9f84987d" providerId="LiveId" clId="{455EB153-7D4F-4B5A-B7CE-B1A1DE3B864C}" dt="2021-01-19T11:56:10.102" v="13810" actId="478"/>
          <ac:spMkLst>
            <pc:docMk/>
            <pc:sldMk cId="708622830" sldId="342"/>
            <ac:spMk id="42" creationId="{070EBD80-AD97-4B1E-A1FB-E00C1ED883BA}"/>
          </ac:spMkLst>
        </pc:spChg>
        <pc:spChg chg="add mod">
          <ac:chgData name="Les Jackson" userId="a712cb9e9f84987d" providerId="LiveId" clId="{455EB153-7D4F-4B5A-B7CE-B1A1DE3B864C}" dt="2021-01-19T11:22:35.667" v="13137" actId="1035"/>
          <ac:spMkLst>
            <pc:docMk/>
            <pc:sldMk cId="708622830" sldId="342"/>
            <ac:spMk id="45" creationId="{74C3E588-7605-4320-BE25-1404290F41B2}"/>
          </ac:spMkLst>
        </pc:spChg>
        <pc:spChg chg="add mod">
          <ac:chgData name="Les Jackson" userId="a712cb9e9f84987d" providerId="LiveId" clId="{455EB153-7D4F-4B5A-B7CE-B1A1DE3B864C}" dt="2021-01-19T11:50:20.640" v="13708" actId="14100"/>
          <ac:spMkLst>
            <pc:docMk/>
            <pc:sldMk cId="708622830" sldId="342"/>
            <ac:spMk id="47" creationId="{2912116F-34DC-4B01-B095-277B0D28970D}"/>
          </ac:spMkLst>
        </pc:spChg>
        <pc:spChg chg="add del mod">
          <ac:chgData name="Les Jackson" userId="a712cb9e9f84987d" providerId="LiveId" clId="{455EB153-7D4F-4B5A-B7CE-B1A1DE3B864C}" dt="2021-01-19T11:46:04.459" v="13619" actId="478"/>
          <ac:spMkLst>
            <pc:docMk/>
            <pc:sldMk cId="708622830" sldId="342"/>
            <ac:spMk id="67" creationId="{33BD7A0F-B166-4108-91ED-58C41B1083D5}"/>
          </ac:spMkLst>
        </pc:spChg>
        <pc:spChg chg="add del mod">
          <ac:chgData name="Les Jackson" userId="a712cb9e9f84987d" providerId="LiveId" clId="{455EB153-7D4F-4B5A-B7CE-B1A1DE3B864C}" dt="2021-01-19T11:49:23.081" v="13675" actId="478"/>
          <ac:spMkLst>
            <pc:docMk/>
            <pc:sldMk cId="708622830" sldId="342"/>
            <ac:spMk id="69" creationId="{D0CF110C-CF65-47B9-91B6-D10B67185320}"/>
          </ac:spMkLst>
        </pc:spChg>
        <pc:spChg chg="add mod">
          <ac:chgData name="Les Jackson" userId="a712cb9e9f84987d" providerId="LiveId" clId="{455EB153-7D4F-4B5A-B7CE-B1A1DE3B864C}" dt="2021-01-19T11:47:43.892" v="13666" actId="1076"/>
          <ac:spMkLst>
            <pc:docMk/>
            <pc:sldMk cId="708622830" sldId="342"/>
            <ac:spMk id="70" creationId="{B87B7620-0FC8-4E6E-A618-E76F2E682266}"/>
          </ac:spMkLst>
        </pc:spChg>
        <pc:spChg chg="add mod">
          <ac:chgData name="Les Jackson" userId="a712cb9e9f84987d" providerId="LiveId" clId="{455EB153-7D4F-4B5A-B7CE-B1A1DE3B864C}" dt="2021-01-19T11:49:17.704" v="13674" actId="14100"/>
          <ac:spMkLst>
            <pc:docMk/>
            <pc:sldMk cId="708622830" sldId="342"/>
            <ac:spMk id="71" creationId="{733806C6-8E2E-4774-A87F-47E6863AD92E}"/>
          </ac:spMkLst>
        </pc:spChg>
        <pc:spChg chg="add del mod">
          <ac:chgData name="Les Jackson" userId="a712cb9e9f84987d" providerId="LiveId" clId="{455EB153-7D4F-4B5A-B7CE-B1A1DE3B864C}" dt="2021-01-19T11:49:31.178" v="13678"/>
          <ac:spMkLst>
            <pc:docMk/>
            <pc:sldMk cId="708622830" sldId="342"/>
            <ac:spMk id="72" creationId="{13BCEEDA-138B-4875-85E3-D36C9B732C06}"/>
          </ac:spMkLst>
        </pc:spChg>
        <pc:spChg chg="add mod">
          <ac:chgData name="Les Jackson" userId="a712cb9e9f84987d" providerId="LiveId" clId="{455EB153-7D4F-4B5A-B7CE-B1A1DE3B864C}" dt="2021-01-19T11:49:37.018" v="13680" actId="1076"/>
          <ac:spMkLst>
            <pc:docMk/>
            <pc:sldMk cId="708622830" sldId="342"/>
            <ac:spMk id="73" creationId="{59F01C38-0298-49D8-B295-C194E238E03A}"/>
          </ac:spMkLst>
        </pc:spChg>
        <pc:spChg chg="add mod">
          <ac:chgData name="Les Jackson" userId="a712cb9e9f84987d" providerId="LiveId" clId="{455EB153-7D4F-4B5A-B7CE-B1A1DE3B864C}" dt="2021-01-19T11:51:05.544" v="13710" actId="207"/>
          <ac:spMkLst>
            <pc:docMk/>
            <pc:sldMk cId="708622830" sldId="342"/>
            <ac:spMk id="74" creationId="{8EB9C0C0-76B4-48E1-AB3A-D52EF59364FC}"/>
          </ac:spMkLst>
        </pc:spChg>
        <pc:spChg chg="add mod">
          <ac:chgData name="Les Jackson" userId="a712cb9e9f84987d" providerId="LiveId" clId="{455EB153-7D4F-4B5A-B7CE-B1A1DE3B864C}" dt="2021-01-19T11:50:26.913" v="13709" actId="1076"/>
          <ac:spMkLst>
            <pc:docMk/>
            <pc:sldMk cId="708622830" sldId="342"/>
            <ac:spMk id="75" creationId="{8C72FD77-221F-49FF-8A7F-404F108AD683}"/>
          </ac:spMkLst>
        </pc:spChg>
        <pc:spChg chg="add mod">
          <ac:chgData name="Les Jackson" userId="a712cb9e9f84987d" providerId="LiveId" clId="{455EB153-7D4F-4B5A-B7CE-B1A1DE3B864C}" dt="2021-01-19T12:00:00.197" v="13858" actId="1035"/>
          <ac:spMkLst>
            <pc:docMk/>
            <pc:sldMk cId="708622830" sldId="342"/>
            <ac:spMk id="79" creationId="{9F5BA7DC-05E8-43E7-88E3-4E9BB26E6FF8}"/>
          </ac:spMkLst>
        </pc:spChg>
        <pc:cxnChg chg="add mod">
          <ac:chgData name="Les Jackson" userId="a712cb9e9f84987d" providerId="LiveId" clId="{455EB153-7D4F-4B5A-B7CE-B1A1DE3B864C}" dt="2021-01-19T11:22:35.667" v="13137" actId="1035"/>
          <ac:cxnSpMkLst>
            <pc:docMk/>
            <pc:sldMk cId="708622830" sldId="342"/>
            <ac:cxnSpMk id="8" creationId="{1FF5539C-53EB-4908-8B71-A6E0ED832B03}"/>
          </ac:cxnSpMkLst>
        </pc:cxnChg>
        <pc:cxnChg chg="add mod">
          <ac:chgData name="Les Jackson" userId="a712cb9e9f84987d" providerId="LiveId" clId="{455EB153-7D4F-4B5A-B7CE-B1A1DE3B864C}" dt="2021-01-19T11:26:54.337" v="13302" actId="14100"/>
          <ac:cxnSpMkLst>
            <pc:docMk/>
            <pc:sldMk cId="708622830" sldId="342"/>
            <ac:cxnSpMk id="13" creationId="{1C2BAEF4-C442-423D-A6F1-6846612D84B2}"/>
          </ac:cxnSpMkLst>
        </pc:cxnChg>
        <pc:cxnChg chg="add mod">
          <ac:chgData name="Les Jackson" userId="a712cb9e9f84987d" providerId="LiveId" clId="{455EB153-7D4F-4B5A-B7CE-B1A1DE3B864C}" dt="2021-01-19T11:23:42.166" v="13154" actId="1076"/>
          <ac:cxnSpMkLst>
            <pc:docMk/>
            <pc:sldMk cId="708622830" sldId="342"/>
            <ac:cxnSpMk id="21" creationId="{C9C347C8-8658-4176-AD82-9312279FAC83}"/>
          </ac:cxnSpMkLst>
        </pc:cxnChg>
        <pc:cxnChg chg="add del mod">
          <ac:chgData name="Les Jackson" userId="a712cb9e9f84987d" providerId="LiveId" clId="{455EB153-7D4F-4B5A-B7CE-B1A1DE3B864C}" dt="2021-01-19T11:23:07.982" v="13141" actId="478"/>
          <ac:cxnSpMkLst>
            <pc:docMk/>
            <pc:sldMk cId="708622830" sldId="342"/>
            <ac:cxnSpMk id="26" creationId="{D98D2878-1E0B-401B-BF4E-249B1DDD1147}"/>
          </ac:cxnSpMkLst>
        </pc:cxnChg>
        <pc:cxnChg chg="add del mod">
          <ac:chgData name="Les Jackson" userId="a712cb9e9f84987d" providerId="LiveId" clId="{455EB153-7D4F-4B5A-B7CE-B1A1DE3B864C}" dt="2021-01-19T11:19:47.243" v="13089" actId="478"/>
          <ac:cxnSpMkLst>
            <pc:docMk/>
            <pc:sldMk cId="708622830" sldId="342"/>
            <ac:cxnSpMk id="30" creationId="{73ABB663-CC9D-49D8-8739-F5651B61D238}"/>
          </ac:cxnSpMkLst>
        </pc:cxnChg>
        <pc:cxnChg chg="add mod">
          <ac:chgData name="Les Jackson" userId="a712cb9e9f84987d" providerId="LiveId" clId="{455EB153-7D4F-4B5A-B7CE-B1A1DE3B864C}" dt="2021-01-19T11:47:12.262" v="13633" actId="1076"/>
          <ac:cxnSpMkLst>
            <pc:docMk/>
            <pc:sldMk cId="708622830" sldId="342"/>
            <ac:cxnSpMk id="33" creationId="{046472AE-6173-4ACD-9A1B-DA0261AF4F99}"/>
          </ac:cxnSpMkLst>
        </pc:cxnChg>
        <pc:cxnChg chg="add del mod">
          <ac:chgData name="Les Jackson" userId="a712cb9e9f84987d" providerId="LiveId" clId="{455EB153-7D4F-4B5A-B7CE-B1A1DE3B864C}" dt="2021-01-19T11:23:09.271" v="13142" actId="478"/>
          <ac:cxnSpMkLst>
            <pc:docMk/>
            <pc:sldMk cId="708622830" sldId="342"/>
            <ac:cxnSpMk id="38" creationId="{568121C3-19AB-4ECF-A38A-25FB2D103C7A}"/>
          </ac:cxnSpMkLst>
        </pc:cxnChg>
        <pc:cxnChg chg="add del mod">
          <ac:chgData name="Les Jackson" userId="a712cb9e9f84987d" providerId="LiveId" clId="{455EB153-7D4F-4B5A-B7CE-B1A1DE3B864C}" dt="2021-01-19T11:22:50.430" v="13139" actId="478"/>
          <ac:cxnSpMkLst>
            <pc:docMk/>
            <pc:sldMk cId="708622830" sldId="342"/>
            <ac:cxnSpMk id="43" creationId="{F28F53F4-5FB0-4CD5-A851-4FE277EC43B0}"/>
          </ac:cxnSpMkLst>
        </pc:cxnChg>
        <pc:cxnChg chg="add del mod">
          <ac:chgData name="Les Jackson" userId="a712cb9e9f84987d" providerId="LiveId" clId="{455EB153-7D4F-4B5A-B7CE-B1A1DE3B864C}" dt="2021-01-19T11:45:36.970" v="13614" actId="478"/>
          <ac:cxnSpMkLst>
            <pc:docMk/>
            <pc:sldMk cId="708622830" sldId="342"/>
            <ac:cxnSpMk id="57" creationId="{E7239274-F36C-4B1D-9EA0-01835B7B1FAB}"/>
          </ac:cxnSpMkLst>
        </pc:cxnChg>
        <pc:cxnChg chg="add mod">
          <ac:chgData name="Les Jackson" userId="a712cb9e9f84987d" providerId="LiveId" clId="{455EB153-7D4F-4B5A-B7CE-B1A1DE3B864C}" dt="2021-01-19T11:47:00.069" v="13631" actId="14100"/>
          <ac:cxnSpMkLst>
            <pc:docMk/>
            <pc:sldMk cId="708622830" sldId="342"/>
            <ac:cxnSpMk id="58" creationId="{B480BB67-2890-49FD-989A-B61DB8CE0449}"/>
          </ac:cxnSpMkLst>
        </pc:cxnChg>
        <pc:cxnChg chg="add del mod">
          <ac:chgData name="Les Jackson" userId="a712cb9e9f84987d" providerId="LiveId" clId="{455EB153-7D4F-4B5A-B7CE-B1A1DE3B864C}" dt="2021-01-19T11:45:39.016" v="13615" actId="478"/>
          <ac:cxnSpMkLst>
            <pc:docMk/>
            <pc:sldMk cId="708622830" sldId="342"/>
            <ac:cxnSpMk id="64" creationId="{627515C7-904F-4CEA-98CB-0CCC6608556E}"/>
          </ac:cxnSpMkLst>
        </pc:cxnChg>
        <pc:cxnChg chg="add mod">
          <ac:chgData name="Les Jackson" userId="a712cb9e9f84987d" providerId="LiveId" clId="{455EB153-7D4F-4B5A-B7CE-B1A1DE3B864C}" dt="2021-01-19T11:52:45.156" v="13770" actId="692"/>
          <ac:cxnSpMkLst>
            <pc:docMk/>
            <pc:sldMk cId="708622830" sldId="342"/>
            <ac:cxnSpMk id="77" creationId="{62E23F19-9468-4E9D-97B2-889FF1F5DEC1}"/>
          </ac:cxnSpMkLst>
        </pc:cxnChg>
        <pc:cxnChg chg="add mod">
          <ac:chgData name="Les Jackson" userId="a712cb9e9f84987d" providerId="LiveId" clId="{455EB153-7D4F-4B5A-B7CE-B1A1DE3B864C}" dt="2021-01-19T11:53:13.088" v="13775" actId="14100"/>
          <ac:cxnSpMkLst>
            <pc:docMk/>
            <pc:sldMk cId="708622830" sldId="342"/>
            <ac:cxnSpMk id="80" creationId="{7189F2E1-71E4-4783-B506-B9FA527EC191}"/>
          </ac:cxnSpMkLst>
        </pc:cxnChg>
      </pc:sldChg>
      <pc:sldChg chg="delSp modSp add del mod delAnim modAnim">
        <pc:chgData name="Les Jackson" userId="a712cb9e9f84987d" providerId="LiveId" clId="{455EB153-7D4F-4B5A-B7CE-B1A1DE3B864C}" dt="2021-01-23T03:35:21.964" v="14335" actId="2696"/>
        <pc:sldMkLst>
          <pc:docMk/>
          <pc:sldMk cId="3323116357" sldId="343"/>
        </pc:sldMkLst>
        <pc:spChg chg="mod">
          <ac:chgData name="Les Jackson" userId="a712cb9e9f84987d" providerId="LiveId" clId="{455EB153-7D4F-4B5A-B7CE-B1A1DE3B864C}" dt="2021-01-23T03:32:43.457" v="14330" actId="20577"/>
          <ac:spMkLst>
            <pc:docMk/>
            <pc:sldMk cId="3323116357" sldId="343"/>
            <ac:spMk id="2" creationId="{00000000-0000-0000-0000-000000000000}"/>
          </ac:spMkLst>
        </pc:spChg>
        <pc:spChg chg="del mod">
          <ac:chgData name="Les Jackson" userId="a712cb9e9f84987d" providerId="LiveId" clId="{455EB153-7D4F-4B5A-B7CE-B1A1DE3B864C}" dt="2021-01-23T03:35:07.435" v="14333" actId="478"/>
          <ac:spMkLst>
            <pc:docMk/>
            <pc:sldMk cId="3323116357" sldId="343"/>
            <ac:spMk id="10" creationId="{C3A69CFE-26A6-48FB-A0DD-0401030C0206}"/>
          </ac:spMkLst>
        </pc:spChg>
        <pc:picChg chg="del">
          <ac:chgData name="Les Jackson" userId="a712cb9e9f84987d" providerId="LiveId" clId="{455EB153-7D4F-4B5A-B7CE-B1A1DE3B864C}" dt="2021-01-23T03:34:59.711" v="14331" actId="478"/>
          <ac:picMkLst>
            <pc:docMk/>
            <pc:sldMk cId="3323116357" sldId="343"/>
            <ac:picMk id="1028" creationId="{BB5A041C-8844-40AE-90C4-ACF266279D4E}"/>
          </ac:picMkLst>
        </pc:picChg>
      </pc:sldChg>
      <pc:sldChg chg="delSp modSp add mod delAnim modAnim">
        <pc:chgData name="Les Jackson" userId="a712cb9e9f84987d" providerId="LiveId" clId="{455EB153-7D4F-4B5A-B7CE-B1A1DE3B864C}" dt="2021-01-23T03:43:51.717" v="15280" actId="113"/>
        <pc:sldMkLst>
          <pc:docMk/>
          <pc:sldMk cId="3704668433" sldId="343"/>
        </pc:sldMkLst>
        <pc:spChg chg="mod">
          <ac:chgData name="Les Jackson" userId="a712cb9e9f84987d" providerId="LiveId" clId="{455EB153-7D4F-4B5A-B7CE-B1A1DE3B864C}" dt="2021-01-23T03:36:23.344" v="14498" actId="20577"/>
          <ac:spMkLst>
            <pc:docMk/>
            <pc:sldMk cId="3704668433" sldId="343"/>
            <ac:spMk id="2" creationId="{00000000-0000-0000-0000-000000000000}"/>
          </ac:spMkLst>
        </pc:spChg>
        <pc:spChg chg="mod">
          <ac:chgData name="Les Jackson" userId="a712cb9e9f84987d" providerId="LiveId" clId="{455EB153-7D4F-4B5A-B7CE-B1A1DE3B864C}" dt="2021-01-23T03:43:51.717" v="15280" actId="113"/>
          <ac:spMkLst>
            <pc:docMk/>
            <pc:sldMk cId="3704668433" sldId="343"/>
            <ac:spMk id="3" creationId="{00000000-0000-0000-0000-000000000000}"/>
          </ac:spMkLst>
        </pc:spChg>
        <pc:spChg chg="del">
          <ac:chgData name="Les Jackson" userId="a712cb9e9f84987d" providerId="LiveId" clId="{455EB153-7D4F-4B5A-B7CE-B1A1DE3B864C}" dt="2021-01-23T03:36:28.789" v="14500" actId="478"/>
          <ac:spMkLst>
            <pc:docMk/>
            <pc:sldMk cId="3704668433" sldId="343"/>
            <ac:spMk id="4" creationId="{4E268E5D-2974-4630-B19F-D3E64826C110}"/>
          </ac:spMkLst>
        </pc:spChg>
        <pc:spChg chg="del">
          <ac:chgData name="Les Jackson" userId="a712cb9e9f84987d" providerId="LiveId" clId="{455EB153-7D4F-4B5A-B7CE-B1A1DE3B864C}" dt="2021-01-23T03:36:28.789" v="14500" actId="478"/>
          <ac:spMkLst>
            <pc:docMk/>
            <pc:sldMk cId="3704668433" sldId="343"/>
            <ac:spMk id="10" creationId="{C3A69CFE-26A6-48FB-A0DD-0401030C0206}"/>
          </ac:spMkLst>
        </pc:spChg>
        <pc:picChg chg="del">
          <ac:chgData name="Les Jackson" userId="a712cb9e9f84987d" providerId="LiveId" clId="{455EB153-7D4F-4B5A-B7CE-B1A1DE3B864C}" dt="2021-01-23T03:36:25.335" v="14499" actId="478"/>
          <ac:picMkLst>
            <pc:docMk/>
            <pc:sldMk cId="3704668433" sldId="343"/>
            <ac:picMk id="1028" creationId="{BB5A041C-8844-40AE-90C4-ACF266279D4E}"/>
          </ac:picMkLst>
        </pc:picChg>
        <pc:cxnChg chg="del">
          <ac:chgData name="Les Jackson" userId="a712cb9e9f84987d" providerId="LiveId" clId="{455EB153-7D4F-4B5A-B7CE-B1A1DE3B864C}" dt="2021-01-23T03:36:28.789" v="14500" actId="478"/>
          <ac:cxnSpMkLst>
            <pc:docMk/>
            <pc:sldMk cId="3704668433" sldId="343"/>
            <ac:cxnSpMk id="7" creationId="{916F0F60-C094-4F77-9E11-F564AA7AB248}"/>
          </ac:cxnSpMkLst>
        </pc:cxnChg>
      </pc:sldChg>
      <pc:sldChg chg="addSp delSp modSp add del mod delAnim">
        <pc:chgData name="Les Jackson" userId="a712cb9e9f84987d" providerId="LiveId" clId="{455EB153-7D4F-4B5A-B7CE-B1A1DE3B864C}" dt="2021-01-23T03:36:00.702" v="14428" actId="2696"/>
        <pc:sldMkLst>
          <pc:docMk/>
          <pc:sldMk cId="1139815273" sldId="344"/>
        </pc:sldMkLst>
        <pc:spChg chg="mod">
          <ac:chgData name="Les Jackson" userId="a712cb9e9f84987d" providerId="LiveId" clId="{455EB153-7D4F-4B5A-B7CE-B1A1DE3B864C}" dt="2021-01-23T03:35:51.075" v="14426" actId="20577"/>
          <ac:spMkLst>
            <pc:docMk/>
            <pc:sldMk cId="1139815273" sldId="344"/>
            <ac:spMk id="2" creationId="{00000000-0000-0000-0000-000000000000}"/>
          </ac:spMkLst>
        </pc:spChg>
        <pc:spChg chg="del">
          <ac:chgData name="Les Jackson" userId="a712cb9e9f84987d" providerId="LiveId" clId="{455EB153-7D4F-4B5A-B7CE-B1A1DE3B864C}" dt="2021-01-23T03:35:55.089" v="14427" actId="478"/>
          <ac:spMkLst>
            <pc:docMk/>
            <pc:sldMk cId="1139815273" sldId="344"/>
            <ac:spMk id="3" creationId="{00000000-0000-0000-0000-000000000000}"/>
          </ac:spMkLst>
        </pc:spChg>
        <pc:spChg chg="add mod">
          <ac:chgData name="Les Jackson" userId="a712cb9e9f84987d" providerId="LiveId" clId="{455EB153-7D4F-4B5A-B7CE-B1A1DE3B864C}" dt="2021-01-23T03:35:55.089" v="14427" actId="478"/>
          <ac:spMkLst>
            <pc:docMk/>
            <pc:sldMk cId="1139815273" sldId="344"/>
            <ac:spMk id="7" creationId="{9A067E96-E6DB-4CF4-8BC2-AC9A43837147}"/>
          </ac:spMkLst>
        </pc:spChg>
      </pc:sldChg>
      <pc:sldChg chg="modSp add">
        <pc:chgData name="Les Jackson" userId="a712cb9e9f84987d" providerId="LiveId" clId="{455EB153-7D4F-4B5A-B7CE-B1A1DE3B864C}" dt="2021-01-23T04:38:40.933" v="15287" actId="20577"/>
        <pc:sldMkLst>
          <pc:docMk/>
          <pc:sldMk cId="1682392444" sldId="344"/>
        </pc:sldMkLst>
        <pc:spChg chg="mod">
          <ac:chgData name="Les Jackson" userId="a712cb9e9f84987d" providerId="LiveId" clId="{455EB153-7D4F-4B5A-B7CE-B1A1DE3B864C}" dt="2021-01-23T04:38:40.933" v="15287" actId="20577"/>
          <ac:spMkLst>
            <pc:docMk/>
            <pc:sldMk cId="1682392444" sldId="344"/>
            <ac:spMk id="3" creationId="{086D336C-D51F-46EB-90A2-4641F11BF2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D3DBF-76FD-4BEB-8CF2-806BDECEA5FC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99A8C-022E-4354-9C6D-D3F78BC52D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5923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Include the Synchronous chain of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9A8C-022E-4354-9C6D-D3F78BC52DE8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33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Include the Synchronous chain of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9A8C-022E-4354-9C6D-D3F78BC52DE8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3527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Include the Synchronous chain of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9A8C-022E-4354-9C6D-D3F78BC52DE8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8377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Include the Synchronous chain of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9A8C-022E-4354-9C6D-D3F78BC52DE8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811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Include the Synchronous chain of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9A8C-022E-4354-9C6D-D3F78BC52DE8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23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Include the Synchronous chain of calls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99A8C-022E-4354-9C6D-D3F78BC52DE8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7959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279A0-727B-4DDD-8A23-BAD56542F744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031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E279A0-727B-4DDD-8A23-BAD56542F744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353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944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4844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6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8462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66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009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40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058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0324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6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2F613-4CE6-49DE-9ED0-380975052230}" type="datetimeFigureOut">
              <a:rPr lang="en-AU" smtClean="0"/>
              <a:t>22/08/2021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1FA84-6959-4E26-8B0D-374521A9B8D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95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02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Ingredients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VS Code Text Editor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(free)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.NET 5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(free)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Desktop (Running Kubernetes)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(free)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account on Docker Hub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(free)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Insomnia or Postman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(free)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“decent” level of local hardware </a:t>
            </a:r>
            <a:r>
              <a:rPr lang="en-AU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(not usually free)</a:t>
            </a:r>
          </a:p>
          <a:p>
            <a:pPr marL="0" indent="0">
              <a:lnSpc>
                <a:spcPct val="150000"/>
              </a:lnSpc>
              <a:buNone/>
            </a:pP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3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PC Spec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We’ll be spinning up a lot of containers (in Kubernetes)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Intel i7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32Gb Memory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16Gb will be fine 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than 8Gb and you’ll start to struggle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1TB SSD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94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Free Kubernetes Cheat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Docker &amp; Kubernetes Commands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Kubernetes Application Architecture Reference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Kubernetes Object Glossary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to: https://dotnetplaybook.com/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Subscribe &amp; we’ll email you with a download link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Other course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 is available on GitHub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Outline in description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Jump to / revisit sections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Course Slides – (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Patreon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$5 supporters)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patreon.com/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binarythistle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What are they and how are they saving the world?</a:t>
            </a:r>
          </a:p>
        </p:txBody>
      </p:sp>
      <p:pic>
        <p:nvPicPr>
          <p:cNvPr id="20" name="Picture 19" descr="A group of colorful blocks&#10;&#10;Description automatically generated with low confidence">
            <a:extLst>
              <a:ext uri="{FF2B5EF4-FFF2-40B4-BE49-F238E27FC236}">
                <a16:creationId xmlns:a16="http://schemas.microsoft.com/office/drawing/2014/main" id="{8AD2BF63-7BD8-4B06-A958-5829DC76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66" y="4197094"/>
            <a:ext cx="3398602" cy="25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2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Single Responsibility Principle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63DF8D-B83B-4F1F-BF73-3A4E4061B53A}"/>
              </a:ext>
            </a:extLst>
          </p:cNvPr>
          <p:cNvSpPr txBox="1">
            <a:spLocks/>
          </p:cNvSpPr>
          <p:nvPr/>
        </p:nvSpPr>
        <p:spPr>
          <a:xfrm>
            <a:off x="838200" y="2641555"/>
            <a:ext cx="10515600" cy="1225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“Gather together those things that change for the same reason, and separate those things that change for different reasons.”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EBD59-2D2A-4AB9-9954-8BFD8B9C626D}"/>
              </a:ext>
            </a:extLst>
          </p:cNvPr>
          <p:cNvSpPr txBox="1"/>
          <p:nvPr/>
        </p:nvSpPr>
        <p:spPr>
          <a:xfrm>
            <a:off x="6429103" y="3997235"/>
            <a:ext cx="4134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36751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are “Microservices”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Small (2 pizza team, 2 weeks to build)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Responsible for doing 1 thing well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Organisationally aligned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 part of the (distributed) whole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Self-contained / Autonomous</a:t>
            </a: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9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True Story…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CA3AE-38F1-4080-983A-D1E41AA41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351" y="3092040"/>
            <a:ext cx="3933333" cy="360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35F792-B1A2-4893-8440-0E9D8D20F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 know of large monolithic CRM system, that: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Services millions of customs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Evolved over many years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on a single, proprietary tech stack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Managed by 1 “out-sourced” partner</a:t>
            </a: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3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system is…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35F792-B1A2-4893-8440-0E9D8D20F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Very difficult to “change”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Change cycles are months in duration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Massive amounts of (frequently manual) testing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Difficult to Scale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Locked in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Technology terms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Intellectual Property terms (an external party held the cards)</a:t>
            </a:r>
          </a:p>
        </p:txBody>
      </p:sp>
    </p:spTree>
    <p:extLst>
      <p:ext uri="{BB962C8B-B14F-4D97-AF65-F5344CB8AC3E}">
        <p14:creationId xmlns:p14="http://schemas.microsoft.com/office/powerpoint/2010/main" val="25156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Benefits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Easier to change &amp; deploy (small and decoupled)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built using different technologies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Increased organisational ownership &amp; alignment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Resilient: 1 service can break the, others will continue to run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Scalable: You can scale out only the services you need to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Built to be highly replaceable / swappable</a:t>
            </a: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7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Step by Step:</a:t>
            </a:r>
            <a:b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Microservices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Using Kubernetes, RabbitMQ &amp; </a:t>
            </a:r>
            <a:r>
              <a:rPr lang="en-AU" dirty="0" err="1">
                <a:latin typeface="Segoe UI" panose="020B0502040204020203" pitchFamily="34" charset="0"/>
                <a:cs typeface="Segoe UI" panose="020B0502040204020203" pitchFamily="34" charset="0"/>
              </a:rPr>
              <a:t>Grpc</a:t>
            </a: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F5C50C-3AC6-4BEF-BCFF-58B83B34E48D}"/>
              </a:ext>
            </a:extLst>
          </p:cNvPr>
          <p:cNvSpPr txBox="1"/>
          <p:nvPr/>
        </p:nvSpPr>
        <p:spPr>
          <a:xfrm>
            <a:off x="941034" y="5339556"/>
            <a:ext cx="3728621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Episode 3 – Season 4</a:t>
            </a:r>
          </a:p>
        </p:txBody>
      </p:sp>
    </p:spTree>
    <p:extLst>
      <p:ext uri="{BB962C8B-B14F-4D97-AF65-F5344CB8AC3E}">
        <p14:creationId xmlns:p14="http://schemas.microsoft.com/office/powerpoint/2010/main" val="274477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888AD-4CE0-465F-9051-C33F2C5FABF7}"/>
              </a:ext>
            </a:extLst>
          </p:cNvPr>
          <p:cNvSpPr/>
          <p:nvPr/>
        </p:nvSpPr>
        <p:spPr>
          <a:xfrm>
            <a:off x="1663337" y="1680750"/>
            <a:ext cx="2473234" cy="172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/>
              <a:t>Flight </a:t>
            </a:r>
            <a:r>
              <a:rPr lang="en-AU" dirty="0" err="1"/>
              <a:t>Catalog</a:t>
            </a:r>
            <a:endParaRPr lang="en-AU" dirty="0"/>
          </a:p>
          <a:p>
            <a:pPr algn="ctr"/>
            <a:r>
              <a:rPr lang="en-AU" dirty="0"/>
              <a:t>(</a:t>
            </a:r>
            <a:r>
              <a:rPr lang="en-AU" dirty="0" err="1"/>
              <a:t>.Net</a:t>
            </a:r>
            <a:r>
              <a:rPr lang="en-AU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1E8EE-450C-43FD-9C6F-C3EA3C4EC165}"/>
              </a:ext>
            </a:extLst>
          </p:cNvPr>
          <p:cNvSpPr/>
          <p:nvPr/>
        </p:nvSpPr>
        <p:spPr>
          <a:xfrm>
            <a:off x="4741817" y="1680750"/>
            <a:ext cx="2473234" cy="17242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/>
              <a:t>Booking</a:t>
            </a:r>
          </a:p>
          <a:p>
            <a:pPr algn="ctr"/>
            <a:r>
              <a:rPr lang="en-AU" dirty="0"/>
              <a:t>(Ruby on Rails)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487FF4-A95E-4D0E-85ED-253A4A1EC5E3}"/>
              </a:ext>
            </a:extLst>
          </p:cNvPr>
          <p:cNvSpPr/>
          <p:nvPr/>
        </p:nvSpPr>
        <p:spPr>
          <a:xfrm>
            <a:off x="7820297" y="1680750"/>
            <a:ext cx="2473234" cy="17242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/>
              <a:t>Check in</a:t>
            </a:r>
          </a:p>
          <a:p>
            <a:pPr algn="ctr"/>
            <a:r>
              <a:rPr lang="en-AU" dirty="0"/>
              <a:t>(Node)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330FE049-D975-4BE5-B806-701234C67DC3}"/>
              </a:ext>
            </a:extLst>
          </p:cNvPr>
          <p:cNvSpPr/>
          <p:nvPr/>
        </p:nvSpPr>
        <p:spPr>
          <a:xfrm>
            <a:off x="1663337" y="3875310"/>
            <a:ext cx="2473234" cy="7315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Server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EF6D6B22-8443-46F5-9BE0-124D7C1ABB45}"/>
              </a:ext>
            </a:extLst>
          </p:cNvPr>
          <p:cNvSpPr/>
          <p:nvPr/>
        </p:nvSpPr>
        <p:spPr>
          <a:xfrm>
            <a:off x="4741817" y="3875310"/>
            <a:ext cx="2473234" cy="731520"/>
          </a:xfrm>
          <a:prstGeom prst="flowChartMagneticDisk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PostgreSQL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6BFBC940-303C-416F-B22C-D54DD17B48CB}"/>
              </a:ext>
            </a:extLst>
          </p:cNvPr>
          <p:cNvSpPr/>
          <p:nvPr/>
        </p:nvSpPr>
        <p:spPr>
          <a:xfrm>
            <a:off x="7820297" y="3856668"/>
            <a:ext cx="2473234" cy="731520"/>
          </a:xfrm>
          <a:prstGeom prst="flowChartMagneticDisk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MongoDB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FA3A463-3B6D-42A9-8C5E-40299F3993BB}"/>
              </a:ext>
            </a:extLst>
          </p:cNvPr>
          <p:cNvSpPr/>
          <p:nvPr/>
        </p:nvSpPr>
        <p:spPr>
          <a:xfrm>
            <a:off x="2050868" y="2420979"/>
            <a:ext cx="1698171" cy="3918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Instance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3CDB9B-EEBD-4612-B4E8-935D54474D35}"/>
              </a:ext>
            </a:extLst>
          </p:cNvPr>
          <p:cNvSpPr/>
          <p:nvPr/>
        </p:nvSpPr>
        <p:spPr>
          <a:xfrm>
            <a:off x="5129348" y="2420978"/>
            <a:ext cx="1698171" cy="39188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Instance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E36012-4B60-470B-B4F4-90895F5C3BF9}"/>
              </a:ext>
            </a:extLst>
          </p:cNvPr>
          <p:cNvSpPr/>
          <p:nvPr/>
        </p:nvSpPr>
        <p:spPr>
          <a:xfrm>
            <a:off x="8207828" y="2438394"/>
            <a:ext cx="1698171" cy="391885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Instance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CAC25A-9FD1-471B-8B13-6C4A0221C0B8}"/>
              </a:ext>
            </a:extLst>
          </p:cNvPr>
          <p:cNvSpPr/>
          <p:nvPr/>
        </p:nvSpPr>
        <p:spPr>
          <a:xfrm>
            <a:off x="7881854" y="188407"/>
            <a:ext cx="2303837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E68B86-E74D-4C01-A7F7-5ED7E50B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55" y="4777119"/>
            <a:ext cx="1400000" cy="1304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A2F674-E0E8-405A-827A-FC74EF99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767" y="4726554"/>
            <a:ext cx="1447619" cy="1304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434378-81C2-461B-B735-27DB924A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224" y="4743785"/>
            <a:ext cx="1466667" cy="13714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F6DF51-9C1F-462E-A70E-A191A203ED91}"/>
              </a:ext>
            </a:extLst>
          </p:cNvPr>
          <p:cNvSpPr txBox="1"/>
          <p:nvPr/>
        </p:nvSpPr>
        <p:spPr>
          <a:xfrm>
            <a:off x="2050868" y="6110333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Team: Nessie</a:t>
            </a:r>
          </a:p>
          <a:p>
            <a:r>
              <a:rPr lang="en-AU" dirty="0"/>
              <a:t>Country: Scotland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01E45-EDF1-4FFF-B695-9DFBD3CAFC05}"/>
              </a:ext>
            </a:extLst>
          </p:cNvPr>
          <p:cNvSpPr txBox="1"/>
          <p:nvPr/>
        </p:nvSpPr>
        <p:spPr>
          <a:xfrm>
            <a:off x="5167779" y="6118457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Team: The Eagles</a:t>
            </a:r>
          </a:p>
          <a:p>
            <a:r>
              <a:rPr lang="en-AU" dirty="0"/>
              <a:t>Country: USA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6315E5-54C4-4657-B33A-5068800DFF1C}"/>
              </a:ext>
            </a:extLst>
          </p:cNvPr>
          <p:cNvSpPr txBox="1"/>
          <p:nvPr/>
        </p:nvSpPr>
        <p:spPr>
          <a:xfrm>
            <a:off x="8319224" y="6106711"/>
            <a:ext cx="231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Team: Cobra</a:t>
            </a:r>
          </a:p>
          <a:p>
            <a:r>
              <a:rPr lang="en-AU" dirty="0"/>
              <a:t>Country: India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A1FF9D3-60FC-453C-ADC6-DA3E4CDC9318}"/>
              </a:ext>
            </a:extLst>
          </p:cNvPr>
          <p:cNvSpPr/>
          <p:nvPr/>
        </p:nvSpPr>
        <p:spPr>
          <a:xfrm>
            <a:off x="2050867" y="2931966"/>
            <a:ext cx="1698171" cy="39188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Instance 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DF1B8C-6E88-4ABE-9C7B-920027119836}"/>
              </a:ext>
            </a:extLst>
          </p:cNvPr>
          <p:cNvSpPr/>
          <p:nvPr/>
        </p:nvSpPr>
        <p:spPr>
          <a:xfrm>
            <a:off x="5128155" y="2894493"/>
            <a:ext cx="1698171" cy="39188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Instance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3D3C2-2C91-4F29-9562-3ED2BB8F036E}"/>
              </a:ext>
            </a:extLst>
          </p:cNvPr>
          <p:cNvSpPr/>
          <p:nvPr/>
        </p:nvSpPr>
        <p:spPr>
          <a:xfrm>
            <a:off x="4849657" y="188406"/>
            <a:ext cx="2303837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7963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5" grpId="1"/>
      <p:bldP spid="24" grpId="0"/>
      <p:bldP spid="25" grpId="0"/>
      <p:bldP spid="26" grpId="0"/>
      <p:bldP spid="27" grpId="0" animBg="1"/>
      <p:bldP spid="28" grpId="0" animBg="1"/>
      <p:bldP spid="17" grpId="0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So.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.?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6FAFD6C-2C9D-4663-80CC-9B4095E59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58698"/>
            <a:ext cx="7620000" cy="5133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F2B19-1170-44B5-A350-B42AE931860E}"/>
              </a:ext>
            </a:extLst>
          </p:cNvPr>
          <p:cNvSpPr txBox="1"/>
          <p:nvPr/>
        </p:nvSpPr>
        <p:spPr>
          <a:xfrm>
            <a:off x="2560320" y="1558698"/>
            <a:ext cx="3596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Microservices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30CE4-E14D-4BF8-ACA1-DC0E1A4B3F60}"/>
              </a:ext>
            </a:extLst>
          </p:cNvPr>
          <p:cNvSpPr txBox="1"/>
          <p:nvPr/>
        </p:nvSpPr>
        <p:spPr>
          <a:xfrm>
            <a:off x="6096000" y="1558698"/>
            <a:ext cx="3596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Monoliths</a:t>
            </a:r>
          </a:p>
        </p:txBody>
      </p:sp>
    </p:spTree>
    <p:extLst>
      <p:ext uri="{BB962C8B-B14F-4D97-AF65-F5344CB8AC3E}">
        <p14:creationId xmlns:p14="http://schemas.microsoft.com/office/powerpoint/2010/main" val="1756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F18256-7E97-4691-A672-764B44E9C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577" y="2403566"/>
            <a:ext cx="4232365" cy="401093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difficult to implement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result in “analysis paralysis”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 strong domain knowledge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Distributed – shock horror the network can fail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Paradoxically will always be coupled to something…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group of colorful blocks&#10;&#10;Description automatically generated with low confidence">
            <a:extLst>
              <a:ext uri="{FF2B5EF4-FFF2-40B4-BE49-F238E27FC236}">
                <a16:creationId xmlns:a16="http://schemas.microsoft.com/office/drawing/2014/main" id="{A87B25B6-C79E-4A84-AD7E-431228C4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30" y="69669"/>
            <a:ext cx="1931127" cy="1447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8F54D-382F-42F4-84C8-DDFF00315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889" y="0"/>
            <a:ext cx="1931127" cy="1767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70ED9B-6AEB-4EE4-91D6-2823470D35AA}"/>
              </a:ext>
            </a:extLst>
          </p:cNvPr>
          <p:cNvSpPr txBox="1"/>
          <p:nvPr/>
        </p:nvSpPr>
        <p:spPr>
          <a:xfrm>
            <a:off x="1297577" y="1629770"/>
            <a:ext cx="3596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Microservices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2DB3DF-B055-4EEE-96BA-FDF75B24798D}"/>
              </a:ext>
            </a:extLst>
          </p:cNvPr>
          <p:cNvSpPr txBox="1"/>
          <p:nvPr/>
        </p:nvSpPr>
        <p:spPr>
          <a:xfrm>
            <a:off x="6607630" y="1629770"/>
            <a:ext cx="3596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rPr>
              <a:t>Monoliths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7C7FFA-E92C-4117-AB20-79CB4AF05FBB}"/>
              </a:ext>
            </a:extLst>
          </p:cNvPr>
          <p:cNvSpPr txBox="1">
            <a:spLocks/>
          </p:cNvSpPr>
          <p:nvPr/>
        </p:nvSpPr>
        <p:spPr>
          <a:xfrm>
            <a:off x="7119257" y="2399211"/>
            <a:ext cx="4232365" cy="3705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Simpler to implement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use CI/CD, daily deploys, small changes etc.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 you to familiarise yourself with the domain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have 2 or 3 “big” services</a:t>
            </a:r>
          </a:p>
          <a:p>
            <a:pPr>
              <a:lnSpc>
                <a:spcPct val="150000"/>
              </a:lnSpc>
            </a:pPr>
            <a:r>
              <a:rPr lang="en-A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as reliant on network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Services</a:t>
            </a:r>
          </a:p>
        </p:txBody>
      </p:sp>
    </p:spTree>
    <p:extLst>
      <p:ext uri="{BB962C8B-B14F-4D97-AF65-F5344CB8AC3E}">
        <p14:creationId xmlns:p14="http://schemas.microsoft.com/office/powerpoint/2010/main" val="238288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E1E6DFC-4EBE-49CD-9DF6-B019B5FB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62575" cy="1899912"/>
          </a:xfrm>
        </p:spPr>
        <p:txBody>
          <a:bodyPr>
            <a:normAutofit/>
          </a:bodyPr>
          <a:lstStyle/>
          <a:p>
            <a:r>
              <a:rPr lang="en-AU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“Platform”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030B-966F-4FC7-BBEC-5784D36F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as an “Asset Register”</a:t>
            </a:r>
          </a:p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Track all the platforms / systems in the company</a:t>
            </a:r>
          </a:p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Built by the Infrastructure Team</a:t>
            </a:r>
          </a:p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by: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 Team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 Support Team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Accounting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Procurement</a:t>
            </a:r>
          </a:p>
        </p:txBody>
      </p:sp>
    </p:spTree>
    <p:extLst>
      <p:ext uri="{BB962C8B-B14F-4D97-AF65-F5344CB8AC3E}">
        <p14:creationId xmlns:p14="http://schemas.microsoft.com/office/powerpoint/2010/main" val="33724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“Commands”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44B0-3522-4701-A869-674367B1B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 as a repository of command line augments for given Platforms</a:t>
            </a:r>
          </a:p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Aid in the automation of support processes</a:t>
            </a:r>
          </a:p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Built by the Technical Support Team</a:t>
            </a:r>
          </a:p>
          <a:p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By: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Technical Support Team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 Team</a:t>
            </a:r>
          </a:p>
          <a:p>
            <a:pPr lvl="1"/>
            <a:r>
              <a:rPr lang="en-A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ED1E551-06A1-4256-80BF-1C962FC0CF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483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433C7-7291-42FD-9B4A-66FF22370406}"/>
              </a:ext>
            </a:extLst>
          </p:cNvPr>
          <p:cNvSpPr/>
          <p:nvPr/>
        </p:nvSpPr>
        <p:spPr>
          <a:xfrm>
            <a:off x="2266950" y="1619250"/>
            <a:ext cx="9410700" cy="5029200"/>
          </a:xfrm>
          <a:prstGeom prst="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Internal Microservices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409486-AF9A-43F4-A3A7-E4CD275FB9D1}"/>
              </a:ext>
            </a:extLst>
          </p:cNvPr>
          <p:cNvSpPr/>
          <p:nvPr/>
        </p:nvSpPr>
        <p:spPr>
          <a:xfrm>
            <a:off x="4997053" y="2257425"/>
            <a:ext cx="2270522" cy="981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Platform </a:t>
            </a:r>
          </a:p>
          <a:p>
            <a:pPr algn="ctr"/>
            <a:r>
              <a:rPr lang="en-AU" dirty="0"/>
              <a:t>Service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C69BA2-72E6-4551-868C-E1DD31A10500}"/>
              </a:ext>
            </a:extLst>
          </p:cNvPr>
          <p:cNvSpPr/>
          <p:nvPr/>
        </p:nvSpPr>
        <p:spPr>
          <a:xfrm>
            <a:off x="4997053" y="5186362"/>
            <a:ext cx="2270522" cy="9810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Command </a:t>
            </a:r>
          </a:p>
          <a:p>
            <a:pPr algn="ctr"/>
            <a:r>
              <a:rPr lang="en-AU" dirty="0"/>
              <a:t>Service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9785F2B-D836-44ED-9F8B-8210CE517C14}"/>
              </a:ext>
            </a:extLst>
          </p:cNvPr>
          <p:cNvSpPr/>
          <p:nvPr/>
        </p:nvSpPr>
        <p:spPr>
          <a:xfrm>
            <a:off x="7462836" y="2257424"/>
            <a:ext cx="823913" cy="9810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</a:t>
            </a:r>
          </a:p>
          <a:p>
            <a:pPr algn="ctr"/>
            <a:r>
              <a:rPr lang="en-AU" dirty="0"/>
              <a:t>Server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A529E24-178C-44F5-B17D-530AF61657EA}"/>
              </a:ext>
            </a:extLst>
          </p:cNvPr>
          <p:cNvSpPr/>
          <p:nvPr/>
        </p:nvSpPr>
        <p:spPr>
          <a:xfrm>
            <a:off x="7462836" y="5170487"/>
            <a:ext cx="833438" cy="981075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 Mem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11096F-493C-4019-B9F7-B595781280FF}"/>
              </a:ext>
            </a:extLst>
          </p:cNvPr>
          <p:cNvSpPr/>
          <p:nvPr/>
        </p:nvSpPr>
        <p:spPr>
          <a:xfrm>
            <a:off x="4891684" y="2114550"/>
            <a:ext cx="3518889" cy="1325563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8EAB0-B895-4C5C-B33D-DFC82153D78D}"/>
              </a:ext>
            </a:extLst>
          </p:cNvPr>
          <p:cNvSpPr/>
          <p:nvPr/>
        </p:nvSpPr>
        <p:spPr>
          <a:xfrm>
            <a:off x="4891684" y="5014117"/>
            <a:ext cx="3518891" cy="1325563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98733-6C26-499E-AB47-6CF7E8CDF1C2}"/>
              </a:ext>
            </a:extLst>
          </p:cNvPr>
          <p:cNvSpPr/>
          <p:nvPr/>
        </p:nvSpPr>
        <p:spPr>
          <a:xfrm>
            <a:off x="4215408" y="5474492"/>
            <a:ext cx="1019175" cy="4048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REST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7D28B-E3E7-4CB2-8927-FB01B40F5388}"/>
              </a:ext>
            </a:extLst>
          </p:cNvPr>
          <p:cNvSpPr/>
          <p:nvPr/>
        </p:nvSpPr>
        <p:spPr>
          <a:xfrm>
            <a:off x="4220766" y="2521348"/>
            <a:ext cx="1019175" cy="4048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REST API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22F3A36-CF63-41FD-95BA-1B6962990C90}"/>
              </a:ext>
            </a:extLst>
          </p:cNvPr>
          <p:cNvSpPr/>
          <p:nvPr/>
        </p:nvSpPr>
        <p:spPr>
          <a:xfrm>
            <a:off x="2128838" y="3691035"/>
            <a:ext cx="1304925" cy="957067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“API Gateway”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F023CB-6D53-4830-85CC-CD4356F12E2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3433763" y="2723754"/>
            <a:ext cx="787003" cy="144581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850720-3B94-4EE2-83A2-11ECDB4797A8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3433763" y="4169569"/>
            <a:ext cx="781645" cy="1507329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04781F-E397-403C-9AC8-7F7BC2D40BB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076325" y="4169569"/>
            <a:ext cx="105251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8F5506-07CE-4221-A58B-2037DAD19C61}"/>
              </a:ext>
            </a:extLst>
          </p:cNvPr>
          <p:cNvGrpSpPr/>
          <p:nvPr/>
        </p:nvGrpSpPr>
        <p:grpSpPr>
          <a:xfrm>
            <a:off x="6267450" y="3987800"/>
            <a:ext cx="5086348" cy="419100"/>
            <a:chOff x="6267450" y="3987800"/>
            <a:chExt cx="5086348" cy="419100"/>
          </a:xfrm>
        </p:grpSpPr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DB30052A-7C4F-442B-903C-08D4DFEC6CDE}"/>
                </a:ext>
              </a:extLst>
            </p:cNvPr>
            <p:cNvSpPr/>
            <p:nvPr/>
          </p:nvSpPr>
          <p:spPr>
            <a:xfrm rot="5400000">
              <a:off x="8601075" y="1654176"/>
              <a:ext cx="419100" cy="508634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8308B-DA45-46F8-A37F-C1CF030736DB}"/>
                </a:ext>
              </a:extLst>
            </p:cNvPr>
            <p:cNvSpPr txBox="1"/>
            <p:nvPr/>
          </p:nvSpPr>
          <p:spPr>
            <a:xfrm>
              <a:off x="6267450" y="4010536"/>
              <a:ext cx="493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RabbitMQ Message Bus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A82F215-FDBF-4E52-9551-68FD7196007A}"/>
              </a:ext>
            </a:extLst>
          </p:cNvPr>
          <p:cNvSpPr/>
          <p:nvPr/>
        </p:nvSpPr>
        <p:spPr>
          <a:xfrm>
            <a:off x="6472238" y="3143747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Pub.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C4EE-4BFA-49FF-B71D-CEC883A3955E}"/>
              </a:ext>
            </a:extLst>
          </p:cNvPr>
          <p:cNvSpPr/>
          <p:nvPr/>
        </p:nvSpPr>
        <p:spPr>
          <a:xfrm>
            <a:off x="6165057" y="4925499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Sub.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8603D2-A759-4F25-8461-5DF094A43D1B}"/>
              </a:ext>
            </a:extLst>
          </p:cNvPr>
          <p:cNvCxnSpPr>
            <a:cxnSpLocks/>
          </p:cNvCxnSpPr>
          <p:nvPr/>
        </p:nvCxnSpPr>
        <p:spPr>
          <a:xfrm>
            <a:off x="6781676" y="3502591"/>
            <a:ext cx="0" cy="456633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C036A6-A95B-4D19-BFF7-0DDDBEBDC0D7}"/>
              </a:ext>
            </a:extLst>
          </p:cNvPr>
          <p:cNvCxnSpPr>
            <a:cxnSpLocks/>
          </p:cNvCxnSpPr>
          <p:nvPr/>
        </p:nvCxnSpPr>
        <p:spPr>
          <a:xfrm>
            <a:off x="6481515" y="4459341"/>
            <a:ext cx="0" cy="456633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DA92342-E48D-46BE-B3E9-6B13308E70CD}"/>
              </a:ext>
            </a:extLst>
          </p:cNvPr>
          <p:cNvSpPr/>
          <p:nvPr/>
        </p:nvSpPr>
        <p:spPr>
          <a:xfrm>
            <a:off x="4889302" y="3142452"/>
            <a:ext cx="709612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Http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D842AC3-CC95-47AF-82E2-9DFDC32CEBD3}"/>
              </a:ext>
            </a:extLst>
          </p:cNvPr>
          <p:cNvCxnSpPr>
            <a:stCxn id="38" idx="2"/>
            <a:endCxn id="10" idx="0"/>
          </p:cNvCxnSpPr>
          <p:nvPr/>
        </p:nvCxnSpPr>
        <p:spPr>
          <a:xfrm rot="5400000">
            <a:off x="4003198" y="4233582"/>
            <a:ext cx="1962708" cy="5191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C847814-3A85-4337-A9B9-ECB744BB1A62}"/>
              </a:ext>
            </a:extLst>
          </p:cNvPr>
          <p:cNvSpPr/>
          <p:nvPr/>
        </p:nvSpPr>
        <p:spPr>
          <a:xfrm>
            <a:off x="8734424" y="2253712"/>
            <a:ext cx="1709739" cy="981075"/>
          </a:xfrm>
          <a:prstGeom prst="roundRect">
            <a:avLst/>
          </a:prstGeom>
          <a:solidFill>
            <a:srgbClr val="DE33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xyz</a:t>
            </a:r>
            <a:endParaRPr lang="en-AU" dirty="0"/>
          </a:p>
          <a:p>
            <a:pPr algn="ctr"/>
            <a:r>
              <a:rPr lang="en-AU" dirty="0"/>
              <a:t>Service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5048662-4445-49BE-A678-258EA5934DB8}"/>
              </a:ext>
            </a:extLst>
          </p:cNvPr>
          <p:cNvSpPr/>
          <p:nvPr/>
        </p:nvSpPr>
        <p:spPr>
          <a:xfrm>
            <a:off x="8601068" y="2103437"/>
            <a:ext cx="2990848" cy="1325563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8D44F5D-C07D-4371-9D60-C17358EABBF4}"/>
              </a:ext>
            </a:extLst>
          </p:cNvPr>
          <p:cNvSpPr/>
          <p:nvPr/>
        </p:nvSpPr>
        <p:spPr>
          <a:xfrm>
            <a:off x="8734424" y="5148518"/>
            <a:ext cx="1709739" cy="9810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abc</a:t>
            </a:r>
            <a:endParaRPr lang="en-AU" dirty="0"/>
          </a:p>
          <a:p>
            <a:pPr algn="ctr"/>
            <a:r>
              <a:rPr lang="en-AU" dirty="0"/>
              <a:t>Service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CEE8E03-6344-42B0-B47C-85C7DB58246F}"/>
              </a:ext>
            </a:extLst>
          </p:cNvPr>
          <p:cNvSpPr/>
          <p:nvPr/>
        </p:nvSpPr>
        <p:spPr>
          <a:xfrm>
            <a:off x="8601068" y="4998243"/>
            <a:ext cx="2990848" cy="1325563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Flowchart: Magnetic Disk 45">
            <a:extLst>
              <a:ext uri="{FF2B5EF4-FFF2-40B4-BE49-F238E27FC236}">
                <a16:creationId xmlns:a16="http://schemas.microsoft.com/office/drawing/2014/main" id="{EEC4A28B-55E1-4EED-88E3-52026BF9DD3F}"/>
              </a:ext>
            </a:extLst>
          </p:cNvPr>
          <p:cNvSpPr/>
          <p:nvPr/>
        </p:nvSpPr>
        <p:spPr>
          <a:xfrm>
            <a:off x="10627518" y="2275680"/>
            <a:ext cx="823913" cy="981075"/>
          </a:xfrm>
          <a:prstGeom prst="flowChartMagneticDisk">
            <a:avLst/>
          </a:prstGeom>
          <a:solidFill>
            <a:srgbClr val="DE33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</a:t>
            </a:r>
          </a:p>
          <a:p>
            <a:pPr algn="ctr"/>
            <a:r>
              <a:rPr lang="en-AU" dirty="0"/>
              <a:t>Server</a:t>
            </a:r>
          </a:p>
        </p:txBody>
      </p:sp>
      <p:sp>
        <p:nvSpPr>
          <p:cNvPr id="47" name="Flowchart: Magnetic Disk 46">
            <a:extLst>
              <a:ext uri="{FF2B5EF4-FFF2-40B4-BE49-F238E27FC236}">
                <a16:creationId xmlns:a16="http://schemas.microsoft.com/office/drawing/2014/main" id="{B68042BE-7B4F-4227-A3DA-5647268197DE}"/>
              </a:ext>
            </a:extLst>
          </p:cNvPr>
          <p:cNvSpPr/>
          <p:nvPr/>
        </p:nvSpPr>
        <p:spPr>
          <a:xfrm>
            <a:off x="10644241" y="5170487"/>
            <a:ext cx="823913" cy="981075"/>
          </a:xfrm>
          <a:prstGeom prst="flowChartMagneticDisk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</a:t>
            </a:r>
          </a:p>
          <a:p>
            <a:pPr algn="ctr"/>
            <a:r>
              <a:rPr lang="en-AU" dirty="0"/>
              <a:t>Server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BC98F2-759D-4AD2-9F32-44C16EEF8FB2}"/>
              </a:ext>
            </a:extLst>
          </p:cNvPr>
          <p:cNvSpPr/>
          <p:nvPr/>
        </p:nvSpPr>
        <p:spPr>
          <a:xfrm>
            <a:off x="8904681" y="3144480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Sub.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7B96AA-DD2C-48C6-92F2-DCBD6DA6E94C}"/>
              </a:ext>
            </a:extLst>
          </p:cNvPr>
          <p:cNvSpPr/>
          <p:nvPr/>
        </p:nvSpPr>
        <p:spPr>
          <a:xfrm>
            <a:off x="9674422" y="3143804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Pub.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4C4846-0AED-4DEB-AB89-7A1573135283}"/>
              </a:ext>
            </a:extLst>
          </p:cNvPr>
          <p:cNvSpPr/>
          <p:nvPr/>
        </p:nvSpPr>
        <p:spPr>
          <a:xfrm>
            <a:off x="8906465" y="4915974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Pub.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82FF33-AE15-4394-8636-EAC2741F6914}"/>
              </a:ext>
            </a:extLst>
          </p:cNvPr>
          <p:cNvCxnSpPr>
            <a:cxnSpLocks/>
          </p:cNvCxnSpPr>
          <p:nvPr/>
        </p:nvCxnSpPr>
        <p:spPr>
          <a:xfrm>
            <a:off x="9259487" y="4449815"/>
            <a:ext cx="0" cy="456633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AEE6E4-56D9-4A31-9504-B129A5C1C658}"/>
              </a:ext>
            </a:extLst>
          </p:cNvPr>
          <p:cNvCxnSpPr>
            <a:cxnSpLocks/>
          </p:cNvCxnSpPr>
          <p:nvPr/>
        </p:nvCxnSpPr>
        <p:spPr>
          <a:xfrm>
            <a:off x="9259487" y="3513472"/>
            <a:ext cx="0" cy="456633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2100061-19E9-44D2-86D2-095FE14F0CA2}"/>
              </a:ext>
            </a:extLst>
          </p:cNvPr>
          <p:cNvCxnSpPr>
            <a:cxnSpLocks/>
          </p:cNvCxnSpPr>
          <p:nvPr/>
        </p:nvCxnSpPr>
        <p:spPr>
          <a:xfrm>
            <a:off x="10067793" y="3544378"/>
            <a:ext cx="0" cy="456633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D1493D6-AD06-44A8-B390-4EE71426ADD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8891" y="2723754"/>
            <a:ext cx="357187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C6A699-17D3-485A-ABD3-D130F9E0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86" y="3011885"/>
            <a:ext cx="7663179" cy="253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26C94E9F-77A9-4EA6-AE93-60B5ED5CC944}"/>
              </a:ext>
            </a:extLst>
          </p:cNvPr>
          <p:cNvSpPr/>
          <p:nvPr/>
        </p:nvSpPr>
        <p:spPr>
          <a:xfrm>
            <a:off x="4576025" y="3011885"/>
            <a:ext cx="1084959" cy="19433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029649-6599-4CFA-B6AA-0F2668C16571}"/>
              </a:ext>
            </a:extLst>
          </p:cNvPr>
          <p:cNvSpPr/>
          <p:nvPr/>
        </p:nvSpPr>
        <p:spPr>
          <a:xfrm>
            <a:off x="5677498" y="3136430"/>
            <a:ext cx="709612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endParaRPr lang="en-AU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211047-4A9E-4113-AB90-02DF1CDCD708}"/>
              </a:ext>
            </a:extLst>
          </p:cNvPr>
          <p:cNvSpPr/>
          <p:nvPr/>
        </p:nvSpPr>
        <p:spPr>
          <a:xfrm>
            <a:off x="5322692" y="4925499"/>
            <a:ext cx="709612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endParaRPr lang="en-AU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FD5939D-6ED3-4195-8051-148DD82C0D64}"/>
              </a:ext>
            </a:extLst>
          </p:cNvPr>
          <p:cNvCxnSpPr>
            <a:stCxn id="56" idx="0"/>
            <a:endCxn id="55" idx="2"/>
          </p:cNvCxnSpPr>
          <p:nvPr/>
        </p:nvCxnSpPr>
        <p:spPr>
          <a:xfrm rot="5400000" flipH="1" flipV="1">
            <a:off x="5145033" y="4038228"/>
            <a:ext cx="1419737" cy="35480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3" grpId="0" animBg="1"/>
      <p:bldP spid="30" grpId="0" animBg="1"/>
      <p:bldP spid="31" grpId="0" animBg="1"/>
      <p:bldP spid="38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8" grpId="0" animBg="1"/>
      <p:bldP spid="58" grpId="1" animBg="1"/>
      <p:bldP spid="55" grpId="0" animBg="1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31" y="168341"/>
            <a:ext cx="10515600" cy="70068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 Service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486B78-6802-4CA4-83A6-D958E5A4ED5E}"/>
              </a:ext>
            </a:extLst>
          </p:cNvPr>
          <p:cNvSpPr/>
          <p:nvPr/>
        </p:nvSpPr>
        <p:spPr>
          <a:xfrm>
            <a:off x="2852961" y="5090114"/>
            <a:ext cx="1709203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8ACD2C-C3C1-472C-B67E-3EA972A1A621}"/>
              </a:ext>
            </a:extLst>
          </p:cNvPr>
          <p:cNvSpPr/>
          <p:nvPr/>
        </p:nvSpPr>
        <p:spPr>
          <a:xfrm>
            <a:off x="5445412" y="5090114"/>
            <a:ext cx="1822276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DB Context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6EE1EF-55A4-47B4-8D38-1338CD2DD37C}"/>
              </a:ext>
            </a:extLst>
          </p:cNvPr>
          <p:cNvSpPr/>
          <p:nvPr/>
        </p:nvSpPr>
        <p:spPr>
          <a:xfrm>
            <a:off x="5445412" y="3843329"/>
            <a:ext cx="1822276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Repository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6BD3BC-7FE8-46A3-B19D-CD0A3E0D8B5D}"/>
              </a:ext>
            </a:extLst>
          </p:cNvPr>
          <p:cNvSpPr/>
          <p:nvPr/>
        </p:nvSpPr>
        <p:spPr>
          <a:xfrm>
            <a:off x="2852961" y="3843329"/>
            <a:ext cx="1709203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DTOs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2380D8BA-7E29-4B1A-AD46-7C97B4BB490B}"/>
              </a:ext>
            </a:extLst>
          </p:cNvPr>
          <p:cNvSpPr/>
          <p:nvPr/>
        </p:nvSpPr>
        <p:spPr>
          <a:xfrm>
            <a:off x="5619703" y="6095213"/>
            <a:ext cx="1473694" cy="628251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Sever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47C24-A1EF-4182-A2D4-CFABFA0369A5}"/>
              </a:ext>
            </a:extLst>
          </p:cNvPr>
          <p:cNvSpPr txBox="1"/>
          <p:nvPr/>
        </p:nvSpPr>
        <p:spPr>
          <a:xfrm>
            <a:off x="2562195" y="4461307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2">
                    <a:lumMod val="50000"/>
                  </a:schemeClr>
                </a:solidFill>
              </a:rPr>
              <a:t>Mapped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0269C5-51E3-474F-9B03-9C071673E819}"/>
              </a:ext>
            </a:extLst>
          </p:cNvPr>
          <p:cNvSpPr/>
          <p:nvPr/>
        </p:nvSpPr>
        <p:spPr>
          <a:xfrm>
            <a:off x="7267688" y="1791600"/>
            <a:ext cx="2279474" cy="58638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HTTP Client</a:t>
            </a:r>
            <a:br>
              <a:rPr lang="en-AU" sz="2400" dirty="0"/>
            </a:br>
            <a:r>
              <a:rPr lang="en-AU" dirty="0"/>
              <a:t>(Synchronous - out)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38CE90-C2CB-407E-8684-2196910249B5}"/>
              </a:ext>
            </a:extLst>
          </p:cNvPr>
          <p:cNvSpPr/>
          <p:nvPr/>
        </p:nvSpPr>
        <p:spPr>
          <a:xfrm>
            <a:off x="7267688" y="2590002"/>
            <a:ext cx="2279475" cy="6230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dirty="0"/>
              <a:t> </a:t>
            </a:r>
            <a:r>
              <a:rPr lang="en-AU" dirty="0"/>
              <a:t>Msg. Publisher</a:t>
            </a:r>
            <a:br>
              <a:rPr lang="en-AU" sz="2400" dirty="0"/>
            </a:br>
            <a:r>
              <a:rPr lang="en-AU" dirty="0"/>
              <a:t>(Asynchronous - out)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F4B5F-755B-42FD-933F-F967694A81BF}"/>
              </a:ext>
            </a:extLst>
          </p:cNvPr>
          <p:cNvCxnSpPr>
            <a:cxnSpLocks/>
          </p:cNvCxnSpPr>
          <p:nvPr/>
        </p:nvCxnSpPr>
        <p:spPr>
          <a:xfrm>
            <a:off x="3707562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A72639-23DC-4928-A250-9E428E05796B}"/>
              </a:ext>
            </a:extLst>
          </p:cNvPr>
          <p:cNvCxnSpPr>
            <a:cxnSpLocks/>
          </p:cNvCxnSpPr>
          <p:nvPr/>
        </p:nvCxnSpPr>
        <p:spPr>
          <a:xfrm>
            <a:off x="6372101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8B20F4-F0DD-42A9-813E-49637692C3A5}"/>
              </a:ext>
            </a:extLst>
          </p:cNvPr>
          <p:cNvSpPr txBox="1"/>
          <p:nvPr/>
        </p:nvSpPr>
        <p:spPr>
          <a:xfrm>
            <a:off x="5445412" y="4368203"/>
            <a:ext cx="74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Read/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Write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1B3117-56FE-4B70-BCD2-3D9C890EA063}"/>
              </a:ext>
            </a:extLst>
          </p:cNvPr>
          <p:cNvSpPr/>
          <p:nvPr/>
        </p:nvSpPr>
        <p:spPr>
          <a:xfrm>
            <a:off x="2868423" y="2641926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Controller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CA6CF-D5E7-458F-9855-8F48EEE1D659}"/>
              </a:ext>
            </a:extLst>
          </p:cNvPr>
          <p:cNvCxnSpPr>
            <a:cxnSpLocks/>
          </p:cNvCxnSpPr>
          <p:nvPr/>
        </p:nvCxnSpPr>
        <p:spPr>
          <a:xfrm>
            <a:off x="6372101" y="5545393"/>
            <a:ext cx="0" cy="510492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C25B19B4-8400-4031-9CC9-7F943B035F0E}"/>
              </a:ext>
            </a:extLst>
          </p:cNvPr>
          <p:cNvSpPr/>
          <p:nvPr/>
        </p:nvSpPr>
        <p:spPr>
          <a:xfrm>
            <a:off x="10939999" y="2746661"/>
            <a:ext cx="737419" cy="363793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3A5F66-C464-442C-B5CA-42BE095D8F1F}"/>
              </a:ext>
            </a:extLst>
          </p:cNvPr>
          <p:cNvCxnSpPr>
            <a:cxnSpLocks/>
          </p:cNvCxnSpPr>
          <p:nvPr/>
        </p:nvCxnSpPr>
        <p:spPr>
          <a:xfrm>
            <a:off x="9731999" y="2911256"/>
            <a:ext cx="1103149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474477-0031-47A3-969D-74A88D308D92}"/>
              </a:ext>
            </a:extLst>
          </p:cNvPr>
          <p:cNvSpPr txBox="1"/>
          <p:nvPr/>
        </p:nvSpPr>
        <p:spPr>
          <a:xfrm>
            <a:off x="9513791" y="3105834"/>
            <a:ext cx="153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Publish to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FF36-0E84-4486-92FC-1DA3AA904790}"/>
              </a:ext>
            </a:extLst>
          </p:cNvPr>
          <p:cNvSpPr txBox="1"/>
          <p:nvPr/>
        </p:nvSpPr>
        <p:spPr>
          <a:xfrm>
            <a:off x="946928" y="2407078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D93759-E142-46FA-A089-58B9757C0E14}"/>
              </a:ext>
            </a:extLst>
          </p:cNvPr>
          <p:cNvCxnSpPr>
            <a:cxnSpLocks/>
          </p:cNvCxnSpPr>
          <p:nvPr/>
        </p:nvCxnSpPr>
        <p:spPr>
          <a:xfrm>
            <a:off x="401283" y="2717629"/>
            <a:ext cx="2343420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E641C1-7C5E-46E1-8809-007A26CE248F}"/>
              </a:ext>
            </a:extLst>
          </p:cNvPr>
          <p:cNvCxnSpPr>
            <a:cxnSpLocks/>
          </p:cNvCxnSpPr>
          <p:nvPr/>
        </p:nvCxnSpPr>
        <p:spPr>
          <a:xfrm>
            <a:off x="401283" y="3155164"/>
            <a:ext cx="2350952" cy="0"/>
          </a:xfrm>
          <a:prstGeom prst="straightConnector1">
            <a:avLst/>
          </a:prstGeom>
          <a:ln w="476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C512AC-4A00-4B4D-97A7-F426DE036647}"/>
              </a:ext>
            </a:extLst>
          </p:cNvPr>
          <p:cNvSpPr txBox="1"/>
          <p:nvPr/>
        </p:nvSpPr>
        <p:spPr>
          <a:xfrm>
            <a:off x="862109" y="2851350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12DC28-5286-4A0C-8FD8-DB7ECB5962BF}"/>
              </a:ext>
            </a:extLst>
          </p:cNvPr>
          <p:cNvSpPr txBox="1"/>
          <p:nvPr/>
        </p:nvSpPr>
        <p:spPr>
          <a:xfrm>
            <a:off x="9797030" y="1563857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E9C6A4-11C3-4995-9156-41F252B8FEC2}"/>
              </a:ext>
            </a:extLst>
          </p:cNvPr>
          <p:cNvCxnSpPr>
            <a:cxnSpLocks/>
          </p:cNvCxnSpPr>
          <p:nvPr/>
        </p:nvCxnSpPr>
        <p:spPr>
          <a:xfrm>
            <a:off x="9674190" y="1878399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D03033-A0EB-4893-98C6-8A72AEED3A59}"/>
              </a:ext>
            </a:extLst>
          </p:cNvPr>
          <p:cNvCxnSpPr>
            <a:cxnSpLocks/>
          </p:cNvCxnSpPr>
          <p:nvPr/>
        </p:nvCxnSpPr>
        <p:spPr>
          <a:xfrm>
            <a:off x="9681722" y="2315934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535AD22-F713-4BDB-80E7-8BE47CC935E3}"/>
              </a:ext>
            </a:extLst>
          </p:cNvPr>
          <p:cNvSpPr txBox="1"/>
          <p:nvPr/>
        </p:nvSpPr>
        <p:spPr>
          <a:xfrm>
            <a:off x="9681722" y="2014157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8B55D1E3-D518-4AA6-834C-713C94D3BAB4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132436" y="3061299"/>
            <a:ext cx="1224114" cy="782030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288BFCA-9FBC-4A95-B9B6-DE434FF96D9F}"/>
              </a:ext>
            </a:extLst>
          </p:cNvPr>
          <p:cNvCxnSpPr>
            <a:cxnSpLocks/>
          </p:cNvCxnSpPr>
          <p:nvPr/>
        </p:nvCxnSpPr>
        <p:spPr>
          <a:xfrm>
            <a:off x="4655967" y="5182563"/>
            <a:ext cx="720664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4D1A83-21D7-4F88-91D5-4A6BDB2FE6C9}"/>
              </a:ext>
            </a:extLst>
          </p:cNvPr>
          <p:cNvSpPr/>
          <p:nvPr/>
        </p:nvSpPr>
        <p:spPr>
          <a:xfrm>
            <a:off x="2886333" y="1815528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r>
              <a:rPr lang="en-AU" dirty="0"/>
              <a:t> Service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8BE654-FC28-40AE-B38B-FDA0B662E4CE}"/>
              </a:ext>
            </a:extLst>
          </p:cNvPr>
          <p:cNvCxnSpPr>
            <a:cxnSpLocks/>
          </p:cNvCxnSpPr>
          <p:nvPr/>
        </p:nvCxnSpPr>
        <p:spPr>
          <a:xfrm>
            <a:off x="862938" y="1975364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DC7901-98F2-474F-8674-E5F5BA244BB0}"/>
              </a:ext>
            </a:extLst>
          </p:cNvPr>
          <p:cNvCxnSpPr>
            <a:cxnSpLocks/>
          </p:cNvCxnSpPr>
          <p:nvPr/>
        </p:nvCxnSpPr>
        <p:spPr>
          <a:xfrm>
            <a:off x="855405" y="2202390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8BE157-80B5-4F3F-8EB6-AFB42F32AD8B}"/>
              </a:ext>
            </a:extLst>
          </p:cNvPr>
          <p:cNvSpPr/>
          <p:nvPr/>
        </p:nvSpPr>
        <p:spPr>
          <a:xfrm>
            <a:off x="697312" y="2469502"/>
            <a:ext cx="4922391" cy="82502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E99DFE-F3EA-4B75-BA92-C2999EF97096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150346" y="2106111"/>
            <a:ext cx="1461815" cy="1737218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06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4" grpId="0"/>
      <p:bldP spid="22" grpId="0" animBg="1"/>
      <p:bldP spid="23" grpId="0" animBg="1"/>
      <p:bldP spid="29" grpId="0"/>
      <p:bldP spid="34" grpId="0" animBg="1"/>
      <p:bldP spid="39" grpId="0" animBg="1"/>
      <p:bldP spid="42" grpId="0"/>
      <p:bldP spid="46" grpId="0"/>
      <p:bldP spid="50" grpId="0"/>
      <p:bldP spid="51" grpId="0"/>
      <p:bldP spid="54" grpId="0"/>
      <p:bldP spid="55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31" y="168341"/>
            <a:ext cx="10515600" cy="70068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Service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486B78-6802-4CA4-83A6-D958E5A4ED5E}"/>
              </a:ext>
            </a:extLst>
          </p:cNvPr>
          <p:cNvSpPr/>
          <p:nvPr/>
        </p:nvSpPr>
        <p:spPr>
          <a:xfrm>
            <a:off x="2852961" y="5090114"/>
            <a:ext cx="1709203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8ACD2C-C3C1-472C-B67E-3EA972A1A621}"/>
              </a:ext>
            </a:extLst>
          </p:cNvPr>
          <p:cNvSpPr/>
          <p:nvPr/>
        </p:nvSpPr>
        <p:spPr>
          <a:xfrm>
            <a:off x="5445412" y="5090114"/>
            <a:ext cx="1822276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DB Context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6EE1EF-55A4-47B4-8D38-1338CD2DD37C}"/>
              </a:ext>
            </a:extLst>
          </p:cNvPr>
          <p:cNvSpPr/>
          <p:nvPr/>
        </p:nvSpPr>
        <p:spPr>
          <a:xfrm>
            <a:off x="5445412" y="3843329"/>
            <a:ext cx="1822276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Repository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6BD3BC-7FE8-46A3-B19D-CD0A3E0D8B5D}"/>
              </a:ext>
            </a:extLst>
          </p:cNvPr>
          <p:cNvSpPr/>
          <p:nvPr/>
        </p:nvSpPr>
        <p:spPr>
          <a:xfrm>
            <a:off x="2852961" y="3843329"/>
            <a:ext cx="1709203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DTOs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2380D8BA-7E29-4B1A-AD46-7C97B4BB490B}"/>
              </a:ext>
            </a:extLst>
          </p:cNvPr>
          <p:cNvSpPr/>
          <p:nvPr/>
        </p:nvSpPr>
        <p:spPr>
          <a:xfrm>
            <a:off x="5619703" y="6095213"/>
            <a:ext cx="1473694" cy="628251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Sever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47C24-A1EF-4182-A2D4-CFABFA0369A5}"/>
              </a:ext>
            </a:extLst>
          </p:cNvPr>
          <p:cNvSpPr txBox="1"/>
          <p:nvPr/>
        </p:nvSpPr>
        <p:spPr>
          <a:xfrm>
            <a:off x="2562195" y="4461307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2">
                    <a:lumMod val="50000"/>
                  </a:schemeClr>
                </a:solidFill>
              </a:rPr>
              <a:t>Mapped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F4B5F-755B-42FD-933F-F967694A81BF}"/>
              </a:ext>
            </a:extLst>
          </p:cNvPr>
          <p:cNvCxnSpPr>
            <a:cxnSpLocks/>
          </p:cNvCxnSpPr>
          <p:nvPr/>
        </p:nvCxnSpPr>
        <p:spPr>
          <a:xfrm>
            <a:off x="3707562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A72639-23DC-4928-A250-9E428E05796B}"/>
              </a:ext>
            </a:extLst>
          </p:cNvPr>
          <p:cNvCxnSpPr>
            <a:cxnSpLocks/>
          </p:cNvCxnSpPr>
          <p:nvPr/>
        </p:nvCxnSpPr>
        <p:spPr>
          <a:xfrm>
            <a:off x="6372101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8B20F4-F0DD-42A9-813E-49637692C3A5}"/>
              </a:ext>
            </a:extLst>
          </p:cNvPr>
          <p:cNvSpPr txBox="1"/>
          <p:nvPr/>
        </p:nvSpPr>
        <p:spPr>
          <a:xfrm>
            <a:off x="5445412" y="4368203"/>
            <a:ext cx="74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Read/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Write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1B3117-56FE-4B70-BCD2-3D9C890EA063}"/>
              </a:ext>
            </a:extLst>
          </p:cNvPr>
          <p:cNvSpPr/>
          <p:nvPr/>
        </p:nvSpPr>
        <p:spPr>
          <a:xfrm>
            <a:off x="2868423" y="1802696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Controller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D4A346E-4807-4096-9764-4FCE1114CBED}"/>
              </a:ext>
            </a:extLst>
          </p:cNvPr>
          <p:cNvSpPr/>
          <p:nvPr/>
        </p:nvSpPr>
        <p:spPr>
          <a:xfrm>
            <a:off x="2852961" y="2747715"/>
            <a:ext cx="2279475" cy="62716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dirty="0"/>
              <a:t> </a:t>
            </a:r>
            <a:r>
              <a:rPr lang="en-AU" dirty="0"/>
              <a:t>Msg. Subscriber</a:t>
            </a:r>
            <a:br>
              <a:rPr lang="en-AU" sz="2400" dirty="0"/>
            </a:br>
            <a:r>
              <a:rPr lang="en-AU" dirty="0"/>
              <a:t>(Asynchronous - in)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CA6CF-D5E7-458F-9855-8F48EEE1D659}"/>
              </a:ext>
            </a:extLst>
          </p:cNvPr>
          <p:cNvCxnSpPr>
            <a:cxnSpLocks/>
          </p:cNvCxnSpPr>
          <p:nvPr/>
        </p:nvCxnSpPr>
        <p:spPr>
          <a:xfrm>
            <a:off x="6372101" y="5545393"/>
            <a:ext cx="0" cy="510492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5BC971A2-2D00-4929-9E79-C22CA957F170}"/>
              </a:ext>
            </a:extLst>
          </p:cNvPr>
          <p:cNvSpPr/>
          <p:nvPr/>
        </p:nvSpPr>
        <p:spPr>
          <a:xfrm>
            <a:off x="634137" y="2864824"/>
            <a:ext cx="737419" cy="363793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884162-9E21-45D8-9196-2B827F63E19C}"/>
              </a:ext>
            </a:extLst>
          </p:cNvPr>
          <p:cNvSpPr txBox="1"/>
          <p:nvPr/>
        </p:nvSpPr>
        <p:spPr>
          <a:xfrm>
            <a:off x="1346769" y="3061812"/>
            <a:ext cx="153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Received from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Bus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245633-6821-4E92-B844-E737EFF0DB20}"/>
              </a:ext>
            </a:extLst>
          </p:cNvPr>
          <p:cNvCxnSpPr>
            <a:cxnSpLocks/>
          </p:cNvCxnSpPr>
          <p:nvPr/>
        </p:nvCxnSpPr>
        <p:spPr>
          <a:xfrm>
            <a:off x="1562899" y="3042435"/>
            <a:ext cx="1103149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EFF36-0E84-4486-92FC-1DA3AA904790}"/>
              </a:ext>
            </a:extLst>
          </p:cNvPr>
          <p:cNvSpPr txBox="1"/>
          <p:nvPr/>
        </p:nvSpPr>
        <p:spPr>
          <a:xfrm>
            <a:off x="946928" y="1567848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D93759-E142-46FA-A089-58B9757C0E14}"/>
              </a:ext>
            </a:extLst>
          </p:cNvPr>
          <p:cNvCxnSpPr>
            <a:cxnSpLocks/>
          </p:cNvCxnSpPr>
          <p:nvPr/>
        </p:nvCxnSpPr>
        <p:spPr>
          <a:xfrm>
            <a:off x="401283" y="1878399"/>
            <a:ext cx="2343420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E641C1-7C5E-46E1-8809-007A26CE248F}"/>
              </a:ext>
            </a:extLst>
          </p:cNvPr>
          <p:cNvCxnSpPr>
            <a:cxnSpLocks/>
          </p:cNvCxnSpPr>
          <p:nvPr/>
        </p:nvCxnSpPr>
        <p:spPr>
          <a:xfrm>
            <a:off x="401283" y="2315934"/>
            <a:ext cx="2350952" cy="0"/>
          </a:xfrm>
          <a:prstGeom prst="straightConnector1">
            <a:avLst/>
          </a:prstGeom>
          <a:ln w="476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C512AC-4A00-4B4D-97A7-F426DE036647}"/>
              </a:ext>
            </a:extLst>
          </p:cNvPr>
          <p:cNvSpPr txBox="1"/>
          <p:nvPr/>
        </p:nvSpPr>
        <p:spPr>
          <a:xfrm>
            <a:off x="862109" y="2012120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8B55D1E3-D518-4AA6-834C-713C94D3BAB4}"/>
              </a:ext>
            </a:extLst>
          </p:cNvPr>
          <p:cNvCxnSpPr>
            <a:cxnSpLocks/>
            <a:stCxn id="34" idx="3"/>
            <a:endCxn id="8" idx="0"/>
          </p:cNvCxnSpPr>
          <p:nvPr/>
        </p:nvCxnSpPr>
        <p:spPr>
          <a:xfrm>
            <a:off x="5132436" y="2093279"/>
            <a:ext cx="1224114" cy="1750050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73A320B-5C12-45CF-BD58-5B8CDFF13D5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132436" y="3061300"/>
            <a:ext cx="737418" cy="782029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288BFCA-9FBC-4A95-B9B6-DE434FF96D9F}"/>
              </a:ext>
            </a:extLst>
          </p:cNvPr>
          <p:cNvCxnSpPr>
            <a:cxnSpLocks/>
          </p:cNvCxnSpPr>
          <p:nvPr/>
        </p:nvCxnSpPr>
        <p:spPr>
          <a:xfrm>
            <a:off x="4655967" y="5182563"/>
            <a:ext cx="720664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405D3C0-3864-41C7-BCE4-3314FE799751}"/>
              </a:ext>
            </a:extLst>
          </p:cNvPr>
          <p:cNvSpPr/>
          <p:nvPr/>
        </p:nvSpPr>
        <p:spPr>
          <a:xfrm>
            <a:off x="7267626" y="1802696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r>
              <a:rPr lang="en-AU" dirty="0"/>
              <a:t> Client</a:t>
            </a:r>
            <a:br>
              <a:rPr lang="en-AU" sz="2400" dirty="0"/>
            </a:br>
            <a:r>
              <a:rPr lang="en-AU" dirty="0"/>
              <a:t>(Synchronous - out)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FADC96-2A59-4EB8-81FA-939CA1BA5EF6}"/>
              </a:ext>
            </a:extLst>
          </p:cNvPr>
          <p:cNvCxnSpPr>
            <a:cxnSpLocks/>
          </p:cNvCxnSpPr>
          <p:nvPr/>
        </p:nvCxnSpPr>
        <p:spPr>
          <a:xfrm>
            <a:off x="9681722" y="1960940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581D89-A4AE-4E8E-8A0B-958F0BFE7F65}"/>
              </a:ext>
            </a:extLst>
          </p:cNvPr>
          <p:cNvCxnSpPr>
            <a:cxnSpLocks/>
          </p:cNvCxnSpPr>
          <p:nvPr/>
        </p:nvCxnSpPr>
        <p:spPr>
          <a:xfrm>
            <a:off x="9674189" y="2187966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8BE157-80B5-4F3F-8EB6-AFB42F32AD8B}"/>
              </a:ext>
            </a:extLst>
          </p:cNvPr>
          <p:cNvSpPr/>
          <p:nvPr/>
        </p:nvSpPr>
        <p:spPr>
          <a:xfrm>
            <a:off x="697312" y="1630272"/>
            <a:ext cx="4922391" cy="82502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4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4" grpId="0"/>
      <p:bldP spid="29" grpId="0"/>
      <p:bldP spid="34" grpId="0" animBg="1"/>
      <p:bldP spid="35" grpId="0" animBg="1"/>
      <p:bldP spid="38" grpId="0" animBg="1"/>
      <p:bldP spid="43" grpId="0"/>
      <p:bldP spid="46" grpId="0"/>
      <p:bldP spid="50" grpId="0"/>
      <p:bldP spid="56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 Coding!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0815B-20D3-44C4-B08C-9196BF003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Platform Service</a:t>
            </a:r>
          </a:p>
        </p:txBody>
      </p:sp>
    </p:spTree>
    <p:extLst>
      <p:ext uri="{BB962C8B-B14F-4D97-AF65-F5344CB8AC3E}">
        <p14:creationId xmlns:p14="http://schemas.microsoft.com/office/powerpoint/2010/main" val="333186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course will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Focus on the Technical aspects of building .NET Microservices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theory as we go 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 pragmatic / balanced approach (but follow best practices)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 fully step by step – that’s why it’s long!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 as practical and interesting as possible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Acknowledge that Microservices are hard!</a:t>
            </a:r>
          </a:p>
          <a:p>
            <a:pPr marL="0" indent="0">
              <a:lnSpc>
                <a:spcPct val="150000"/>
              </a:lnSpc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82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 Quick Review</a:t>
            </a:r>
          </a:p>
        </p:txBody>
      </p:sp>
      <p:pic>
        <p:nvPicPr>
          <p:cNvPr id="9" name="Picture 8" descr="A picture containing blue, cargo container&#10;&#10;Description automatically generated">
            <a:extLst>
              <a:ext uri="{FF2B5EF4-FFF2-40B4-BE49-F238E27FC236}">
                <a16:creationId xmlns:a16="http://schemas.microsoft.com/office/drawing/2014/main" id="{0FB28051-6C42-46F4-8040-41DDA64F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941286"/>
            <a:ext cx="279654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0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Docker?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ED6574-4918-4D06-BC71-AD83D96C5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7300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 is a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containerization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platform, meaning that it enables you to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package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your applications into 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images 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run them as “</a:t>
            </a:r>
            <a:r>
              <a:rPr lang="en-GB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containers</a:t>
            </a:r>
            <a:r>
              <a:rPr lang="en-GB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” on any platform that can run Docker. </a:t>
            </a:r>
            <a:endParaRPr lang="en-AU" sz="32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6949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537AAD-50BA-4E24-B92B-7BCA82E5FEDA}"/>
              </a:ext>
            </a:extLst>
          </p:cNvPr>
          <p:cNvSpPr/>
          <p:nvPr/>
        </p:nvSpPr>
        <p:spPr>
          <a:xfrm>
            <a:off x="1191238" y="1635853"/>
            <a:ext cx="2441196" cy="3070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DCA00-C3C5-4C28-AB68-6ACA59509ADF}"/>
              </a:ext>
            </a:extLst>
          </p:cNvPr>
          <p:cNvSpPr/>
          <p:nvPr/>
        </p:nvSpPr>
        <p:spPr>
          <a:xfrm>
            <a:off x="4623733" y="1635852"/>
            <a:ext cx="2441196" cy="3070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30965C-0A9C-4236-9275-4051733C6AD6}"/>
              </a:ext>
            </a:extLst>
          </p:cNvPr>
          <p:cNvSpPr/>
          <p:nvPr/>
        </p:nvSpPr>
        <p:spPr>
          <a:xfrm>
            <a:off x="8056228" y="1635851"/>
            <a:ext cx="2441196" cy="3070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088C48-CF88-42B5-AC57-26FB8284FE1B}"/>
              </a:ext>
            </a:extLst>
          </p:cNvPr>
          <p:cNvSpPr/>
          <p:nvPr/>
        </p:nvSpPr>
        <p:spPr>
          <a:xfrm>
            <a:off x="1191238" y="4093825"/>
            <a:ext cx="2441196" cy="612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72A43C-329C-4AFD-94A4-1B4453EE7A18}"/>
              </a:ext>
            </a:extLst>
          </p:cNvPr>
          <p:cNvSpPr/>
          <p:nvPr/>
        </p:nvSpPr>
        <p:spPr>
          <a:xfrm>
            <a:off x="4623733" y="4093825"/>
            <a:ext cx="2441196" cy="612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324789-9A2F-43D2-B5FA-ADDABD7DF80C}"/>
              </a:ext>
            </a:extLst>
          </p:cNvPr>
          <p:cNvSpPr/>
          <p:nvPr/>
        </p:nvSpPr>
        <p:spPr>
          <a:xfrm>
            <a:off x="8056228" y="4093824"/>
            <a:ext cx="2441196" cy="612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Operating System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756010-20AC-418B-A0F6-D2DBEADACD5E}"/>
              </a:ext>
            </a:extLst>
          </p:cNvPr>
          <p:cNvSpPr txBox="1"/>
          <p:nvPr/>
        </p:nvSpPr>
        <p:spPr>
          <a:xfrm>
            <a:off x="1191238" y="4852815"/>
            <a:ext cx="244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Machine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19331-84A1-4922-9473-041C6D9E430F}"/>
              </a:ext>
            </a:extLst>
          </p:cNvPr>
          <p:cNvSpPr txBox="1"/>
          <p:nvPr/>
        </p:nvSpPr>
        <p:spPr>
          <a:xfrm>
            <a:off x="4595770" y="4852815"/>
            <a:ext cx="244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Machine</a:t>
            </a:r>
          </a:p>
          <a:p>
            <a:pPr algn="ctr"/>
            <a:r>
              <a:rPr lang="en-A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(OS Virtualisation)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76DA39-1ABF-47DF-BB66-FDE6C386EBC7}"/>
              </a:ext>
            </a:extLst>
          </p:cNvPr>
          <p:cNvSpPr txBox="1"/>
          <p:nvPr/>
        </p:nvSpPr>
        <p:spPr>
          <a:xfrm>
            <a:off x="8000302" y="4852815"/>
            <a:ext cx="2441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Container (Docker)</a:t>
            </a:r>
          </a:p>
          <a:p>
            <a:pPr algn="ctr"/>
            <a:r>
              <a:rPr lang="en-AU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(App Virtualisation)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201276-B11A-4958-BBAA-FBC8B26907C3}"/>
              </a:ext>
            </a:extLst>
          </p:cNvPr>
          <p:cNvSpPr/>
          <p:nvPr/>
        </p:nvSpPr>
        <p:spPr>
          <a:xfrm>
            <a:off x="1302393" y="2332139"/>
            <a:ext cx="998290" cy="5956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App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50A903-BF44-4E49-89E1-E81A7AE8B36E}"/>
              </a:ext>
            </a:extLst>
          </p:cNvPr>
          <p:cNvSpPr/>
          <p:nvPr/>
        </p:nvSpPr>
        <p:spPr>
          <a:xfrm>
            <a:off x="4623733" y="3481427"/>
            <a:ext cx="2441196" cy="61239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Hypervisor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9437D-AE3A-48FF-84E0-9CFA30C129FF}"/>
              </a:ext>
            </a:extLst>
          </p:cNvPr>
          <p:cNvSpPr/>
          <p:nvPr/>
        </p:nvSpPr>
        <p:spPr>
          <a:xfrm>
            <a:off x="8056228" y="3481426"/>
            <a:ext cx="2441196" cy="612397"/>
          </a:xfrm>
          <a:prstGeom prst="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E5128-823B-4354-A7B7-40A4138CA471}"/>
              </a:ext>
            </a:extLst>
          </p:cNvPr>
          <p:cNvSpPr/>
          <p:nvPr/>
        </p:nvSpPr>
        <p:spPr>
          <a:xfrm>
            <a:off x="4851981" y="2060806"/>
            <a:ext cx="896226" cy="11576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B8B400-8839-4CEF-B109-BEA75790BCCA}"/>
              </a:ext>
            </a:extLst>
          </p:cNvPr>
          <p:cNvSpPr/>
          <p:nvPr/>
        </p:nvSpPr>
        <p:spPr>
          <a:xfrm>
            <a:off x="4851981" y="2913600"/>
            <a:ext cx="896226" cy="306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9BCE83C-2E0D-4C14-B0D0-5869ED9337A2}"/>
              </a:ext>
            </a:extLst>
          </p:cNvPr>
          <p:cNvSpPr/>
          <p:nvPr/>
        </p:nvSpPr>
        <p:spPr>
          <a:xfrm>
            <a:off x="2467413" y="2332139"/>
            <a:ext cx="998290" cy="5956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App 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AF11F8C-C65C-42CC-8D64-8AD2546DD9C4}"/>
              </a:ext>
            </a:extLst>
          </p:cNvPr>
          <p:cNvSpPr/>
          <p:nvPr/>
        </p:nvSpPr>
        <p:spPr>
          <a:xfrm>
            <a:off x="4946708" y="2381661"/>
            <a:ext cx="706771" cy="3061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App 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0F3967-6EFF-40B7-81BD-5B237AFEA9A4}"/>
              </a:ext>
            </a:extLst>
          </p:cNvPr>
          <p:cNvSpPr/>
          <p:nvPr/>
        </p:nvSpPr>
        <p:spPr>
          <a:xfrm>
            <a:off x="5940804" y="2060806"/>
            <a:ext cx="896226" cy="11576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717F31-5A60-4DC7-AF4D-BDB8C496EAC1}"/>
              </a:ext>
            </a:extLst>
          </p:cNvPr>
          <p:cNvSpPr/>
          <p:nvPr/>
        </p:nvSpPr>
        <p:spPr>
          <a:xfrm>
            <a:off x="5940804" y="2913600"/>
            <a:ext cx="896226" cy="3061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OS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559493-A1B1-41DC-A21C-447B80EFDDFB}"/>
              </a:ext>
            </a:extLst>
          </p:cNvPr>
          <p:cNvSpPr/>
          <p:nvPr/>
        </p:nvSpPr>
        <p:spPr>
          <a:xfrm>
            <a:off x="6035531" y="2381661"/>
            <a:ext cx="706771" cy="30619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App 2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B57675-9186-4563-9ABC-FA636E6D0486}"/>
              </a:ext>
            </a:extLst>
          </p:cNvPr>
          <p:cNvGrpSpPr/>
          <p:nvPr/>
        </p:nvGrpSpPr>
        <p:grpSpPr>
          <a:xfrm>
            <a:off x="9332492" y="2290045"/>
            <a:ext cx="882340" cy="489429"/>
            <a:chOff x="9332492" y="2290045"/>
            <a:chExt cx="882340" cy="48942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672E401-A6F8-4748-A986-9A6017685783}"/>
                </a:ext>
              </a:extLst>
            </p:cNvPr>
            <p:cNvSpPr/>
            <p:nvPr/>
          </p:nvSpPr>
          <p:spPr>
            <a:xfrm>
              <a:off x="9420277" y="2372330"/>
              <a:ext cx="706771" cy="30619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/>
                <a:t>App 2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3FA7708A-0C7D-444C-886E-818DB7DE2753}"/>
                </a:ext>
              </a:extLst>
            </p:cNvPr>
            <p:cNvSpPr/>
            <p:nvPr/>
          </p:nvSpPr>
          <p:spPr>
            <a:xfrm>
              <a:off x="9332492" y="2290045"/>
              <a:ext cx="882340" cy="489429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F87771-DA39-47B7-B286-81EE117F791E}"/>
              </a:ext>
            </a:extLst>
          </p:cNvPr>
          <p:cNvGrpSpPr/>
          <p:nvPr/>
        </p:nvGrpSpPr>
        <p:grpSpPr>
          <a:xfrm>
            <a:off x="8301853" y="2280714"/>
            <a:ext cx="882340" cy="489429"/>
            <a:chOff x="8143471" y="2284867"/>
            <a:chExt cx="882340" cy="48942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D1F4E8F-8E20-417C-982B-D81094F8729B}"/>
                </a:ext>
              </a:extLst>
            </p:cNvPr>
            <p:cNvSpPr/>
            <p:nvPr/>
          </p:nvSpPr>
          <p:spPr>
            <a:xfrm>
              <a:off x="8227649" y="2368972"/>
              <a:ext cx="706771" cy="306198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/>
                <a:t>App 1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2FEB0CB-24E5-43F8-B7BB-80F8716F6D71}"/>
                </a:ext>
              </a:extLst>
            </p:cNvPr>
            <p:cNvSpPr/>
            <p:nvPr/>
          </p:nvSpPr>
          <p:spPr>
            <a:xfrm>
              <a:off x="8143471" y="2284867"/>
              <a:ext cx="882340" cy="489429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FCB71EC-2AF1-4FAD-AA2A-5CE21F2EA95F}"/>
              </a:ext>
            </a:extLst>
          </p:cNvPr>
          <p:cNvSpPr/>
          <p:nvPr/>
        </p:nvSpPr>
        <p:spPr>
          <a:xfrm>
            <a:off x="3360095" y="5872290"/>
            <a:ext cx="1301262" cy="489429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C29AC4-8408-4BEA-9F95-F034ED69F009}"/>
              </a:ext>
            </a:extLst>
          </p:cNvPr>
          <p:cNvSpPr/>
          <p:nvPr/>
        </p:nvSpPr>
        <p:spPr>
          <a:xfrm>
            <a:off x="1840398" y="5882452"/>
            <a:ext cx="1301262" cy="47926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Virtual Machine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47903ED-256C-4441-800A-5D42C9BD8630}"/>
              </a:ext>
            </a:extLst>
          </p:cNvPr>
          <p:cNvSpPr/>
          <p:nvPr/>
        </p:nvSpPr>
        <p:spPr>
          <a:xfrm>
            <a:off x="1175654" y="5722999"/>
            <a:ext cx="3771054" cy="828797"/>
          </a:xfrm>
          <a:prstGeom prst="round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8498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16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0A1A4A7C-28D8-4263-9C25-C05087976C1C}"/>
              </a:ext>
            </a:extLst>
          </p:cNvPr>
          <p:cNvSpPr/>
          <p:nvPr/>
        </p:nvSpPr>
        <p:spPr>
          <a:xfrm>
            <a:off x="1677799" y="1988190"/>
            <a:ext cx="1652631" cy="17532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Dockerfile</a:t>
            </a:r>
          </a:p>
        </p:txBody>
      </p:sp>
      <p:pic>
        <p:nvPicPr>
          <p:cNvPr id="1026" name="Picture 2" descr="Image result for simple engine drawing">
            <a:extLst>
              <a:ext uri="{FF2B5EF4-FFF2-40B4-BE49-F238E27FC236}">
                <a16:creationId xmlns:a16="http://schemas.microsoft.com/office/drawing/2014/main" id="{1D939383-EDDB-4F97-B9D6-A7F150F0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80388" y="1596742"/>
            <a:ext cx="2511943" cy="253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613F3D7E-970F-4F21-AABD-9B546CCD3725}"/>
              </a:ext>
            </a:extLst>
          </p:cNvPr>
          <p:cNvSpPr/>
          <p:nvPr/>
        </p:nvSpPr>
        <p:spPr>
          <a:xfrm>
            <a:off x="3514987" y="2357306"/>
            <a:ext cx="1249960" cy="870358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77AEF3-8D0C-4AF1-8A84-BB58C2AC39E6}"/>
              </a:ext>
            </a:extLst>
          </p:cNvPr>
          <p:cNvSpPr txBox="1"/>
          <p:nvPr/>
        </p:nvSpPr>
        <p:spPr>
          <a:xfrm>
            <a:off x="4848837" y="3778989"/>
            <a:ext cx="1778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  <a:p>
            <a:pPr algn="ctr"/>
            <a:r>
              <a: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043FC784-4C67-4219-8DF4-A361FF1CE79B}"/>
              </a:ext>
            </a:extLst>
          </p:cNvPr>
          <p:cNvSpPr/>
          <p:nvPr/>
        </p:nvSpPr>
        <p:spPr>
          <a:xfrm>
            <a:off x="7092329" y="2357306"/>
            <a:ext cx="1249960" cy="870358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: Beveled 9">
            <a:extLst>
              <a:ext uri="{FF2B5EF4-FFF2-40B4-BE49-F238E27FC236}">
                <a16:creationId xmlns:a16="http://schemas.microsoft.com/office/drawing/2014/main" id="{FE2FB19D-07AC-477B-89F0-58F72414028F}"/>
              </a:ext>
            </a:extLst>
          </p:cNvPr>
          <p:cNvSpPr/>
          <p:nvPr/>
        </p:nvSpPr>
        <p:spPr>
          <a:xfrm>
            <a:off x="8682606" y="1920030"/>
            <a:ext cx="1831595" cy="174491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Docker</a:t>
            </a:r>
          </a:p>
          <a:p>
            <a:pPr algn="ctr"/>
            <a:r>
              <a:rPr lang="en-A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715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Kubernetes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An Introduction</a:t>
            </a:r>
          </a:p>
        </p:txBody>
      </p:sp>
      <p:pic>
        <p:nvPicPr>
          <p:cNvPr id="2050" name="Picture 2" descr="SPANISH ONION EACH – Australian Meat Emporium">
            <a:extLst>
              <a:ext uri="{FF2B5EF4-FFF2-40B4-BE49-F238E27FC236}">
                <a16:creationId xmlns:a16="http://schemas.microsoft.com/office/drawing/2014/main" id="{27486AD2-3E8D-4208-8B25-0AB8F19AF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265" y="3914774"/>
            <a:ext cx="3402423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nging on a stage&#10;&#10;Description automatically generated with medium confidence">
            <a:extLst>
              <a:ext uri="{FF2B5EF4-FFF2-40B4-BE49-F238E27FC236}">
                <a16:creationId xmlns:a16="http://schemas.microsoft.com/office/drawing/2014/main" id="{42C6E7AD-6995-49B2-899E-0F87CD74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23B03029-61BF-4C40-9864-96D7DEA589F0}"/>
              </a:ext>
            </a:extLst>
          </p:cNvPr>
          <p:cNvSpPr/>
          <p:nvPr/>
        </p:nvSpPr>
        <p:spPr>
          <a:xfrm rot="3633235">
            <a:off x="7452073" y="507565"/>
            <a:ext cx="992777" cy="140208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0D159EB-2FE2-4A71-BD48-B4110FC6DBA0}"/>
              </a:ext>
            </a:extLst>
          </p:cNvPr>
          <p:cNvSpPr/>
          <p:nvPr/>
        </p:nvSpPr>
        <p:spPr>
          <a:xfrm rot="19476526">
            <a:off x="1441268" y="3559788"/>
            <a:ext cx="992777" cy="140208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70B913B-3DCD-417A-A8A9-72A3C92C8805}"/>
              </a:ext>
            </a:extLst>
          </p:cNvPr>
          <p:cNvSpPr/>
          <p:nvPr/>
        </p:nvSpPr>
        <p:spPr>
          <a:xfrm rot="1401898">
            <a:off x="7163571" y="4107941"/>
            <a:ext cx="992777" cy="140208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065BFD1-EF39-4818-B064-1C6E3DD49B80}"/>
              </a:ext>
            </a:extLst>
          </p:cNvPr>
          <p:cNvSpPr/>
          <p:nvPr/>
        </p:nvSpPr>
        <p:spPr>
          <a:xfrm rot="20093565">
            <a:off x="9821683" y="2422100"/>
            <a:ext cx="992777" cy="140208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F790D3-ADAE-4B3A-AC1A-BDFAB7B4448D}"/>
              </a:ext>
            </a:extLst>
          </p:cNvPr>
          <p:cNvSpPr/>
          <p:nvPr/>
        </p:nvSpPr>
        <p:spPr>
          <a:xfrm>
            <a:off x="653142" y="3208455"/>
            <a:ext cx="1701001" cy="6755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Container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8813B39-66B1-4371-A4E9-5775AF4D1B58}"/>
              </a:ext>
            </a:extLst>
          </p:cNvPr>
          <p:cNvSpPr/>
          <p:nvPr/>
        </p:nvSpPr>
        <p:spPr>
          <a:xfrm>
            <a:off x="7281393" y="3884023"/>
            <a:ext cx="1701001" cy="6755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Container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8CA275-5541-4034-8F99-AE106D14D509}"/>
              </a:ext>
            </a:extLst>
          </p:cNvPr>
          <p:cNvSpPr/>
          <p:nvPr/>
        </p:nvSpPr>
        <p:spPr>
          <a:xfrm>
            <a:off x="9467570" y="2118432"/>
            <a:ext cx="1701001" cy="67556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Container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68BF22-2F33-44D0-8563-70B4D2C6CD11}"/>
              </a:ext>
            </a:extLst>
          </p:cNvPr>
          <p:cNvSpPr/>
          <p:nvPr/>
        </p:nvSpPr>
        <p:spPr>
          <a:xfrm>
            <a:off x="8100775" y="516636"/>
            <a:ext cx="2192057" cy="6755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dirty="0"/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15245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</a:rPr>
              <a:t>Built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Google now maintained by the Cloud Native Foundation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Often referred to as “K8S”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Container Orchestrator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Huge subject area!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broad user profiles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Developer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Administrator</a:t>
            </a:r>
          </a:p>
        </p:txBody>
      </p:sp>
    </p:spTree>
    <p:extLst>
      <p:ext uri="{BB962C8B-B14F-4D97-AF65-F5344CB8AC3E}">
        <p14:creationId xmlns:p14="http://schemas.microsoft.com/office/powerpoint/2010/main" val="908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3C062C9-9030-4535-A303-7F7382A50245}"/>
              </a:ext>
            </a:extLst>
          </p:cNvPr>
          <p:cNvSpPr/>
          <p:nvPr/>
        </p:nvSpPr>
        <p:spPr>
          <a:xfrm>
            <a:off x="1106321" y="5849554"/>
            <a:ext cx="10515600" cy="2285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Kubernetes (Docker Desktop)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B09C4-9F11-4ECE-A6CB-A107A002EBEB}"/>
              </a:ext>
            </a:extLst>
          </p:cNvPr>
          <p:cNvSpPr/>
          <p:nvPr/>
        </p:nvSpPr>
        <p:spPr>
          <a:xfrm>
            <a:off x="1104898" y="1061115"/>
            <a:ext cx="10515600" cy="477945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7920C02D-141D-4BBE-9E56-09F1CB24BC1F}"/>
              </a:ext>
            </a:extLst>
          </p:cNvPr>
          <p:cNvSpPr/>
          <p:nvPr/>
        </p:nvSpPr>
        <p:spPr>
          <a:xfrm>
            <a:off x="1104898" y="6547515"/>
            <a:ext cx="10515599" cy="227011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Hardware (PC)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E55C437-A33E-45BE-B8F9-0B6A62FF4067}"/>
              </a:ext>
            </a:extLst>
          </p:cNvPr>
          <p:cNvSpPr/>
          <p:nvPr/>
        </p:nvSpPr>
        <p:spPr>
          <a:xfrm>
            <a:off x="1104898" y="6317328"/>
            <a:ext cx="10515599" cy="228599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Operating System (Windows 10 with WSL2)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8C2428DF-C4FA-4CD4-883B-D6707B6ED41C}"/>
              </a:ext>
            </a:extLst>
          </p:cNvPr>
          <p:cNvSpPr/>
          <p:nvPr/>
        </p:nvSpPr>
        <p:spPr>
          <a:xfrm>
            <a:off x="1104900" y="6087141"/>
            <a:ext cx="10515599" cy="22859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Container Runtime (Docker)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99256A-DA31-464E-A064-AC0B44855CCB}"/>
              </a:ext>
            </a:extLst>
          </p:cNvPr>
          <p:cNvSpPr/>
          <p:nvPr/>
        </p:nvSpPr>
        <p:spPr>
          <a:xfrm>
            <a:off x="1428747" y="1454175"/>
            <a:ext cx="9867900" cy="42706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53B77F-99E0-4C5C-A179-6454EAD880CF}"/>
              </a:ext>
            </a:extLst>
          </p:cNvPr>
          <p:cNvSpPr/>
          <p:nvPr/>
        </p:nvSpPr>
        <p:spPr>
          <a:xfrm>
            <a:off x="5380878" y="188376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97635-2B40-4192-9C2D-A7EB0BA04569}"/>
              </a:ext>
            </a:extLst>
          </p:cNvPr>
          <p:cNvSpPr/>
          <p:nvPr/>
        </p:nvSpPr>
        <p:spPr>
          <a:xfrm>
            <a:off x="5493948" y="2205587"/>
            <a:ext cx="1413896" cy="736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Platform</a:t>
            </a:r>
          </a:p>
          <a:p>
            <a:pPr algn="ctr"/>
            <a:r>
              <a:rPr lang="en-AU" sz="1600" dirty="0"/>
              <a:t>Service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4A9A621-5D56-4552-BE35-63F2D85D62C3}"/>
              </a:ext>
            </a:extLst>
          </p:cNvPr>
          <p:cNvSpPr/>
          <p:nvPr/>
        </p:nvSpPr>
        <p:spPr>
          <a:xfrm>
            <a:off x="7532292" y="188376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D55A28F-B7F1-4288-BDF3-5E3313200B53}"/>
              </a:ext>
            </a:extLst>
          </p:cNvPr>
          <p:cNvSpPr/>
          <p:nvPr/>
        </p:nvSpPr>
        <p:spPr>
          <a:xfrm>
            <a:off x="7658107" y="2205587"/>
            <a:ext cx="1403395" cy="72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Platform SQL Server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B91429D-258D-47BA-8F0E-45DED6A08E8E}"/>
              </a:ext>
            </a:extLst>
          </p:cNvPr>
          <p:cNvSpPr/>
          <p:nvPr/>
        </p:nvSpPr>
        <p:spPr>
          <a:xfrm>
            <a:off x="5379599" y="385520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87F8FEE-80A6-48A1-A213-3D00E6FE6DA2}"/>
              </a:ext>
            </a:extLst>
          </p:cNvPr>
          <p:cNvSpPr/>
          <p:nvPr/>
        </p:nvSpPr>
        <p:spPr>
          <a:xfrm>
            <a:off x="5491647" y="4171429"/>
            <a:ext cx="1403395" cy="741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Command Service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741209-F0E2-417D-B944-B836F6AE49D2}"/>
              </a:ext>
            </a:extLst>
          </p:cNvPr>
          <p:cNvSpPr/>
          <p:nvPr/>
        </p:nvSpPr>
        <p:spPr>
          <a:xfrm>
            <a:off x="2482025" y="385515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16DE90-80A1-49F5-B36C-BC6F31376B1C}"/>
              </a:ext>
            </a:extLst>
          </p:cNvPr>
          <p:cNvSpPr/>
          <p:nvPr/>
        </p:nvSpPr>
        <p:spPr>
          <a:xfrm>
            <a:off x="9543319" y="1883764"/>
            <a:ext cx="1657353" cy="133131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8CE51A-E969-4CFF-A72D-A61689758C28}"/>
              </a:ext>
            </a:extLst>
          </p:cNvPr>
          <p:cNvSpPr/>
          <p:nvPr/>
        </p:nvSpPr>
        <p:spPr>
          <a:xfrm>
            <a:off x="9684207" y="2205587"/>
            <a:ext cx="1403395" cy="7276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RabbitMQ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7C5EDF-DCBF-41DE-8B3F-8434AABFDF49}"/>
              </a:ext>
            </a:extLst>
          </p:cNvPr>
          <p:cNvSpPr/>
          <p:nvPr/>
        </p:nvSpPr>
        <p:spPr>
          <a:xfrm>
            <a:off x="2580351" y="4172651"/>
            <a:ext cx="1403395" cy="72769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Ingress Nginx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B57BA3-6B65-487A-A92D-A60901A882FB}"/>
              </a:ext>
            </a:extLst>
          </p:cNvPr>
          <p:cNvSpPr/>
          <p:nvPr/>
        </p:nvSpPr>
        <p:spPr>
          <a:xfrm>
            <a:off x="10447303" y="2930764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15672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49DC8-5CB5-4618-855F-A5E26DB4BD24}"/>
              </a:ext>
            </a:extLst>
          </p:cNvPr>
          <p:cNvSpPr/>
          <p:nvPr/>
        </p:nvSpPr>
        <p:spPr>
          <a:xfrm>
            <a:off x="9685210" y="2930764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5672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84B779-C438-4143-9184-ABF06BAD5CF8}"/>
              </a:ext>
            </a:extLst>
          </p:cNvPr>
          <p:cNvSpPr/>
          <p:nvPr/>
        </p:nvSpPr>
        <p:spPr>
          <a:xfrm>
            <a:off x="2578112" y="4907305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1E8227-C404-426F-B6C9-2FE0D61A96D5}"/>
              </a:ext>
            </a:extLst>
          </p:cNvPr>
          <p:cNvSpPr/>
          <p:nvPr/>
        </p:nvSpPr>
        <p:spPr>
          <a:xfrm>
            <a:off x="5491647" y="4918603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B6B514-1C8C-46B5-92E4-43B02F63BEDA}"/>
              </a:ext>
            </a:extLst>
          </p:cNvPr>
          <p:cNvSpPr/>
          <p:nvPr/>
        </p:nvSpPr>
        <p:spPr>
          <a:xfrm>
            <a:off x="7659110" y="2931294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1433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5BA03E-57CC-4F81-89A7-3A7383100428}"/>
              </a:ext>
            </a:extLst>
          </p:cNvPr>
          <p:cNvSpPr/>
          <p:nvPr/>
        </p:nvSpPr>
        <p:spPr>
          <a:xfrm>
            <a:off x="6263353" y="2941721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666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7CE27E-7A7A-46C7-B643-FC58A0F8678F}"/>
              </a:ext>
            </a:extLst>
          </p:cNvPr>
          <p:cNvSpPr/>
          <p:nvPr/>
        </p:nvSpPr>
        <p:spPr>
          <a:xfrm>
            <a:off x="5496236" y="2941721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D692B-6050-4C4C-B90E-4434301FF759}"/>
              </a:ext>
            </a:extLst>
          </p:cNvPr>
          <p:cNvSpPr/>
          <p:nvPr/>
        </p:nvSpPr>
        <p:spPr>
          <a:xfrm>
            <a:off x="5500257" y="3463667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361309-14D5-4DC2-9C0F-50419267EE57}"/>
              </a:ext>
            </a:extLst>
          </p:cNvPr>
          <p:cNvSpPr/>
          <p:nvPr/>
        </p:nvSpPr>
        <p:spPr>
          <a:xfrm>
            <a:off x="6262350" y="3256253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666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4A0A20-9044-4A91-91C6-B831B0EA0EA6}"/>
              </a:ext>
            </a:extLst>
          </p:cNvPr>
          <p:cNvSpPr/>
          <p:nvPr/>
        </p:nvSpPr>
        <p:spPr>
          <a:xfrm>
            <a:off x="5500337" y="3255619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18A3C6-F979-4C9D-902B-F8454DF71ED8}"/>
              </a:ext>
            </a:extLst>
          </p:cNvPr>
          <p:cNvSpPr/>
          <p:nvPr/>
        </p:nvSpPr>
        <p:spPr>
          <a:xfrm>
            <a:off x="9684207" y="3469116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271360-292B-481B-94D4-F9313D0A1F8B}"/>
              </a:ext>
            </a:extLst>
          </p:cNvPr>
          <p:cNvSpPr/>
          <p:nvPr/>
        </p:nvSpPr>
        <p:spPr>
          <a:xfrm>
            <a:off x="10446300" y="3261702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15672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BD5FB3-F5F2-40A7-A2DF-8B9CFCDF2E97}"/>
              </a:ext>
            </a:extLst>
          </p:cNvPr>
          <p:cNvSpPr/>
          <p:nvPr/>
        </p:nvSpPr>
        <p:spPr>
          <a:xfrm>
            <a:off x="9684287" y="3261068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5672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7AC94-3C36-48B7-B1C8-02F8FF37E5E2}"/>
              </a:ext>
            </a:extLst>
          </p:cNvPr>
          <p:cNvSpPr/>
          <p:nvPr/>
        </p:nvSpPr>
        <p:spPr>
          <a:xfrm>
            <a:off x="7658107" y="3469116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7E87B8-1F4B-4359-8359-378BA23182B9}"/>
              </a:ext>
            </a:extLst>
          </p:cNvPr>
          <p:cNvSpPr/>
          <p:nvPr/>
        </p:nvSpPr>
        <p:spPr>
          <a:xfrm>
            <a:off x="7658187" y="3261068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1433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40C702-C978-4D9A-9F1C-F32E7351E8A1}"/>
              </a:ext>
            </a:extLst>
          </p:cNvPr>
          <p:cNvSpPr/>
          <p:nvPr/>
        </p:nvSpPr>
        <p:spPr>
          <a:xfrm>
            <a:off x="5491459" y="5443095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051C9A-AC04-4303-A7DD-C41E5F10DF4F}"/>
              </a:ext>
            </a:extLst>
          </p:cNvPr>
          <p:cNvSpPr/>
          <p:nvPr/>
        </p:nvSpPr>
        <p:spPr>
          <a:xfrm>
            <a:off x="5491539" y="5235047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65D170-BEDB-452D-A930-E036630908F3}"/>
              </a:ext>
            </a:extLst>
          </p:cNvPr>
          <p:cNvSpPr/>
          <p:nvPr/>
        </p:nvSpPr>
        <p:spPr>
          <a:xfrm>
            <a:off x="750619" y="4413592"/>
            <a:ext cx="1403395" cy="493105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Ingress Nginx</a:t>
            </a:r>
          </a:p>
          <a:p>
            <a:pPr algn="ctr"/>
            <a:r>
              <a:rPr lang="en-AU" sz="1600" dirty="0"/>
              <a:t>Load Balancer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98D47-F958-4911-A591-DBC26DAB8388}"/>
              </a:ext>
            </a:extLst>
          </p:cNvPr>
          <p:cNvSpPr/>
          <p:nvPr/>
        </p:nvSpPr>
        <p:spPr>
          <a:xfrm>
            <a:off x="746647" y="4906697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6A8E8D0-FACF-4BB4-BC2F-1546D7F93C7B}"/>
              </a:ext>
            </a:extLst>
          </p:cNvPr>
          <p:cNvCxnSpPr>
            <a:stCxn id="54" idx="3"/>
            <a:endCxn id="32" idx="1"/>
          </p:cNvCxnSpPr>
          <p:nvPr/>
        </p:nvCxnSpPr>
        <p:spPr>
          <a:xfrm>
            <a:off x="1386946" y="5009960"/>
            <a:ext cx="1191166" cy="608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6B744850-E97C-4A0B-B80E-BFF04578F8C5}"/>
              </a:ext>
            </a:extLst>
          </p:cNvPr>
          <p:cNvCxnSpPr>
            <a:cxnSpLocks/>
            <a:stCxn id="18" idx="3"/>
            <a:endCxn id="38" idx="1"/>
          </p:cNvCxnSpPr>
          <p:nvPr/>
        </p:nvCxnSpPr>
        <p:spPr>
          <a:xfrm flipV="1">
            <a:off x="3983746" y="3044984"/>
            <a:ext cx="1512490" cy="1491515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88CA22-CE75-4E29-AF13-286C7337D856}"/>
              </a:ext>
            </a:extLst>
          </p:cNvPr>
          <p:cNvCxnSpPr>
            <a:cxnSpLocks/>
          </p:cNvCxnSpPr>
          <p:nvPr/>
        </p:nvCxnSpPr>
        <p:spPr>
          <a:xfrm>
            <a:off x="337601" y="5003610"/>
            <a:ext cx="409046" cy="0"/>
          </a:xfrm>
          <a:prstGeom prst="straightConnector1">
            <a:avLst/>
          </a:prstGeom>
          <a:ln w="25400">
            <a:solidFill>
              <a:srgbClr val="E10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0AFD16F-BA27-45E6-A996-FD2BBD83EA0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979645" y="4701060"/>
            <a:ext cx="1512002" cy="320806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F76B8BE-6770-474E-9BA1-D079BC2D173A}"/>
              </a:ext>
            </a:extLst>
          </p:cNvPr>
          <p:cNvCxnSpPr>
            <a:endCxn id="45" idx="1"/>
          </p:cNvCxnSpPr>
          <p:nvPr/>
        </p:nvCxnSpPr>
        <p:spPr>
          <a:xfrm>
            <a:off x="6902649" y="3577767"/>
            <a:ext cx="755458" cy="5449"/>
          </a:xfrm>
          <a:prstGeom prst="straightConnector1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5AC065-1C0E-4238-BA28-154A6285739F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>
            <a:off x="9061502" y="3583216"/>
            <a:ext cx="622705" cy="0"/>
          </a:xfrm>
          <a:prstGeom prst="straightConnector1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EFB167C-0AD3-4206-B2B7-66D12756F3D7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894854" y="3577767"/>
            <a:ext cx="537577" cy="1979428"/>
          </a:xfrm>
          <a:prstGeom prst="bentConnector2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20336EE-0CB4-46FF-A1D6-93F5B4996E74}"/>
              </a:ext>
            </a:extLst>
          </p:cNvPr>
          <p:cNvSpPr/>
          <p:nvPr/>
        </p:nvSpPr>
        <p:spPr>
          <a:xfrm>
            <a:off x="750619" y="1712482"/>
            <a:ext cx="1403395" cy="493105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Node Port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FB40176-13BD-428F-BC1B-5F93B4E3612F}"/>
              </a:ext>
            </a:extLst>
          </p:cNvPr>
          <p:cNvSpPr/>
          <p:nvPr/>
        </p:nvSpPr>
        <p:spPr>
          <a:xfrm>
            <a:off x="749754" y="2205587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3xxxx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0FABE2A-FB9F-466E-BCBF-6ADC11D40518}"/>
              </a:ext>
            </a:extLst>
          </p:cNvPr>
          <p:cNvSpPr/>
          <p:nvPr/>
        </p:nvSpPr>
        <p:spPr>
          <a:xfrm>
            <a:off x="1509518" y="2209696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A199D26A-61D1-460A-8269-E9ACF855DFDF}"/>
              </a:ext>
            </a:extLst>
          </p:cNvPr>
          <p:cNvCxnSpPr>
            <a:cxnSpLocks/>
            <a:stCxn id="91" idx="3"/>
            <a:endCxn id="38" idx="1"/>
          </p:cNvCxnSpPr>
          <p:nvPr/>
        </p:nvCxnSpPr>
        <p:spPr>
          <a:xfrm>
            <a:off x="2149817" y="2312959"/>
            <a:ext cx="3346419" cy="732025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>
            <a:extLst>
              <a:ext uri="{FF2B5EF4-FFF2-40B4-BE49-F238E27FC236}">
                <a16:creationId xmlns:a16="http://schemas.microsoft.com/office/drawing/2014/main" id="{B138C492-B320-419A-986F-B77106E5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1" y="168341"/>
            <a:ext cx="10515600" cy="70068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Kubernetes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2C76051-76B0-4945-A9BF-333A4C1E799C}"/>
              </a:ext>
            </a:extLst>
          </p:cNvPr>
          <p:cNvCxnSpPr>
            <a:cxnSpLocks/>
          </p:cNvCxnSpPr>
          <p:nvPr/>
        </p:nvCxnSpPr>
        <p:spPr>
          <a:xfrm>
            <a:off x="337601" y="2303291"/>
            <a:ext cx="409046" cy="0"/>
          </a:xfrm>
          <a:prstGeom prst="straightConnector1">
            <a:avLst/>
          </a:prstGeom>
          <a:ln w="25400">
            <a:solidFill>
              <a:srgbClr val="E10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7997294-57C9-41DD-AC60-C7567A372A87}"/>
              </a:ext>
            </a:extLst>
          </p:cNvPr>
          <p:cNvCxnSpPr>
            <a:cxnSpLocks/>
            <a:stCxn id="48" idx="3"/>
            <a:endCxn id="39" idx="3"/>
          </p:cNvCxnSpPr>
          <p:nvPr/>
        </p:nvCxnSpPr>
        <p:spPr>
          <a:xfrm flipV="1">
            <a:off x="6894854" y="3577767"/>
            <a:ext cx="8798" cy="1979428"/>
          </a:xfrm>
          <a:prstGeom prst="bentConnector3">
            <a:avLst>
              <a:gd name="adj1" fmla="val 5412969"/>
            </a:avLst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E1CD08-5560-42D8-811D-BCB7F0D4B438}"/>
              </a:ext>
            </a:extLst>
          </p:cNvPr>
          <p:cNvSpPr/>
          <p:nvPr/>
        </p:nvSpPr>
        <p:spPr>
          <a:xfrm>
            <a:off x="8750924" y="4419942"/>
            <a:ext cx="1403395" cy="49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Persistent Volume Claim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3307C79D-A140-48E4-A4B6-71213E3BB7D5}"/>
              </a:ext>
            </a:extLst>
          </p:cNvPr>
          <p:cNvCxnSpPr>
            <a:cxnSpLocks/>
            <a:stCxn id="105" idx="0"/>
            <a:endCxn id="90" idx="2"/>
          </p:cNvCxnSpPr>
          <p:nvPr/>
        </p:nvCxnSpPr>
        <p:spPr>
          <a:xfrm rot="16200000" flipV="1">
            <a:off x="8162885" y="3130204"/>
            <a:ext cx="1486659" cy="1092817"/>
          </a:xfrm>
          <a:prstGeom prst="bentConnector3">
            <a:avLst>
              <a:gd name="adj1" fmla="val 71114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D0C0F1-2794-43C3-A92C-EF862A9F7EF8}"/>
              </a:ext>
            </a:extLst>
          </p:cNvPr>
          <p:cNvCxnSpPr>
            <a:stCxn id="105" idx="2"/>
          </p:cNvCxnSpPr>
          <p:nvPr/>
        </p:nvCxnSpPr>
        <p:spPr>
          <a:xfrm flipH="1">
            <a:off x="9452621" y="4913047"/>
            <a:ext cx="1" cy="174797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37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3" grpId="0" animBg="1"/>
      <p:bldP spid="69" grpId="0" animBg="1"/>
      <p:bldP spid="71" grpId="0" animBg="1"/>
      <p:bldP spid="72" grpId="0" animBg="1"/>
      <p:bldP spid="73" grpId="0" animBg="1"/>
      <p:bldP spid="14" grpId="0" animBg="1"/>
      <p:bldP spid="89" grpId="0" animBg="1"/>
      <p:bldP spid="90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18" grpId="0" animBg="1"/>
      <p:bldP spid="25" grpId="0" animBg="1"/>
      <p:bldP spid="28" grpId="0" animBg="1"/>
      <p:bldP spid="3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87" grpId="0" animBg="1"/>
      <p:bldP spid="88" grpId="0" animBg="1"/>
      <p:bldP spid="91" grpId="0" animBg="1"/>
      <p:bldP spid="10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Multi-Resources URIs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CC95B95C-078B-452C-96BE-C50FAB2A8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10" y="5640460"/>
            <a:ext cx="3846990" cy="11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Working with Command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3" y="1758156"/>
            <a:ext cx="6615403" cy="16033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Platform is the “parent”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get to commands via their platform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F948BE-4D49-4098-9B7B-A93CEAA9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8" y="1558554"/>
            <a:ext cx="4158203" cy="1870446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E6A9CBF-269B-4A8A-821F-F73CE423F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330634"/>
              </p:ext>
            </p:extLst>
          </p:nvPr>
        </p:nvGraphicFramePr>
        <p:xfrm>
          <a:off x="641782" y="4005037"/>
          <a:ext cx="109084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784">
                  <a:extLst>
                    <a:ext uri="{9D8B030D-6E8A-4147-A177-3AD203B41FA5}">
                      <a16:colId xmlns:a16="http://schemas.microsoft.com/office/drawing/2014/main" val="3803934311"/>
                    </a:ext>
                  </a:extLst>
                </a:gridCol>
                <a:gridCol w="814063">
                  <a:extLst>
                    <a:ext uri="{9D8B030D-6E8A-4147-A177-3AD203B41FA5}">
                      <a16:colId xmlns:a16="http://schemas.microsoft.com/office/drawing/2014/main" val="1768874793"/>
                    </a:ext>
                  </a:extLst>
                </a:gridCol>
                <a:gridCol w="5432796">
                  <a:extLst>
                    <a:ext uri="{9D8B030D-6E8A-4147-A177-3AD203B41FA5}">
                      <a16:colId xmlns:a16="http://schemas.microsoft.com/office/drawing/2014/main" val="1782787777"/>
                    </a:ext>
                  </a:extLst>
                </a:gridCol>
                <a:gridCol w="1276793">
                  <a:extLst>
                    <a:ext uri="{9D8B030D-6E8A-4147-A177-3AD203B41FA5}">
                      <a16:colId xmlns:a16="http://schemas.microsoft.com/office/drawing/2014/main" val="2034557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1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 all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/c/platforms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123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 all Commands for a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/c/platforms/{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platformId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}/commands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90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 a Command for a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/c/platforms/{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platformId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}/commands/{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commandId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501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Create a Command for a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api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/c/platforms/{</a:t>
                      </a:r>
                      <a:r>
                        <a:rPr lang="en-AU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platformId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}/commands/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269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42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course does not…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Focus on Domain Driven Design, Bounded Contexts etc.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out redundant “business logic” – our use case is simple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Demonize the Monolith / band-wagon jump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 EVERYTHING… there was a balance to be struck</a:t>
            </a:r>
          </a:p>
          <a:p>
            <a:pPr marL="0" indent="0">
              <a:lnSpc>
                <a:spcPct val="150000"/>
              </a:lnSpc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Synchronous &amp; Asynchronous Messaging</a:t>
            </a:r>
          </a:p>
        </p:txBody>
      </p:sp>
      <p:pic>
        <p:nvPicPr>
          <p:cNvPr id="4" name="Picture 3" descr="A picture containing text, stationary, envelope&#10;&#10;Description automatically generated">
            <a:extLst>
              <a:ext uri="{FF2B5EF4-FFF2-40B4-BE49-F238E27FC236}">
                <a16:creationId xmlns:a16="http://schemas.microsoft.com/office/drawing/2014/main" id="{29785403-A9AD-42AD-BEA9-5857D19AF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09" y="4093191"/>
            <a:ext cx="3456011" cy="27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Synchronous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F31-30A4-4FBD-B6B2-08672045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Request / Response Cycle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Requester will “wait” for response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Externally facing services usually synchronous (e.g. http requests)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Services </a:t>
            </a:r>
            <a:r>
              <a:rPr lang="en-AU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usually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need to “know” about each other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are using 2 forms: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</a:p>
          <a:p>
            <a:pPr lvl="1">
              <a:lnSpc>
                <a:spcPct val="150000"/>
              </a:lnSpc>
            </a:pP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Grpc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3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Wait! What if I mark http actions as Async?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F31-30A4-4FBD-B6B2-08672045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8645" y="3295933"/>
            <a:ext cx="10454185" cy="288102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a messaging perspective this method is still synchronous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client still has to wait for a response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Async in this context (the C# language) means that the </a:t>
            </a:r>
            <a:r>
              <a:rPr lang="en-AU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action will not wait 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a long running operation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will hand back it’s thread to the thread pool, where it can be reused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When the operation finishes it will re-acquire a thread and complete, (and respond back to the requestor)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 Async here is about thread exhaustion – the requestor still has to wait (the call is synchronous)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BFD361-4F4F-4BAA-9E84-8339A4F17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45" y="1655111"/>
            <a:ext cx="6629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Synchronous messaging between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F31-30A4-4FBD-B6B2-08672045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and does occur – we will implement, however..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does tend to pair services, (couple them), creating a dependency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Could lead to long dependency chains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AEEA42-50FE-4152-9781-9CEE3AEC2BA2}"/>
              </a:ext>
            </a:extLst>
          </p:cNvPr>
          <p:cNvSpPr/>
          <p:nvPr/>
        </p:nvSpPr>
        <p:spPr>
          <a:xfrm>
            <a:off x="1468842" y="4531057"/>
            <a:ext cx="1255594" cy="5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Service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9EF32D-46EA-47EF-A708-13A6C44AE1FB}"/>
              </a:ext>
            </a:extLst>
          </p:cNvPr>
          <p:cNvSpPr/>
          <p:nvPr/>
        </p:nvSpPr>
        <p:spPr>
          <a:xfrm>
            <a:off x="3775881" y="5063319"/>
            <a:ext cx="1255594" cy="5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Service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DD1D8-9F19-47E1-B2F6-0B7040B2AB12}"/>
              </a:ext>
            </a:extLst>
          </p:cNvPr>
          <p:cNvSpPr/>
          <p:nvPr/>
        </p:nvSpPr>
        <p:spPr>
          <a:xfrm>
            <a:off x="5852615" y="4628865"/>
            <a:ext cx="1255594" cy="5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Service 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22DFDE-80B7-4754-B865-3803A9863747}"/>
              </a:ext>
            </a:extLst>
          </p:cNvPr>
          <p:cNvSpPr/>
          <p:nvPr/>
        </p:nvSpPr>
        <p:spPr>
          <a:xfrm>
            <a:off x="5904933" y="5702489"/>
            <a:ext cx="1255594" cy="5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Service 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9C41C-97C7-4A76-84AB-CFC60A96B1D5}"/>
              </a:ext>
            </a:extLst>
          </p:cNvPr>
          <p:cNvSpPr/>
          <p:nvPr/>
        </p:nvSpPr>
        <p:spPr>
          <a:xfrm>
            <a:off x="8195482" y="5702489"/>
            <a:ext cx="1255594" cy="532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Service 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BBF4CF4-2FF4-4CA8-ADF1-3AAEA0412547}"/>
              </a:ext>
            </a:extLst>
          </p:cNvPr>
          <p:cNvCxnSpPr/>
          <p:nvPr/>
        </p:nvCxnSpPr>
        <p:spPr>
          <a:xfrm>
            <a:off x="2724436" y="4797188"/>
            <a:ext cx="1051445" cy="532262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D62DCEC1-F3DE-4F7D-A6A6-96FB27F10F5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031475" y="4894996"/>
            <a:ext cx="821140" cy="401068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275372B-A3C9-4C61-85B9-050205E34A13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rot="10800000">
            <a:off x="5031475" y="5329450"/>
            <a:ext cx="873458" cy="639170"/>
          </a:xfrm>
          <a:prstGeom prst="bentConnector3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D95EBE-528B-4898-B3AE-E32CBBBE94F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160527" y="5968620"/>
            <a:ext cx="1034955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Asynchronous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F31-30A4-4FBD-B6B2-08672045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Request / Response Cycle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Requester does not wait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 model, e.g. publish –subscribe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Typically used between services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 bus is often used (we’ll be using RabbitMQ)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Services don’t need to know about each other, just the bus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Introduces its own range of complexities – not a magic bullet</a:t>
            </a:r>
          </a:p>
        </p:txBody>
      </p:sp>
    </p:spTree>
    <p:extLst>
      <p:ext uri="{BB962C8B-B14F-4D97-AF65-F5344CB8AC3E}">
        <p14:creationId xmlns:p14="http://schemas.microsoft.com/office/powerpoint/2010/main" val="104184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Wait! Isn’t the event bus a Monolith?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F31-30A4-4FBD-B6B2-08672045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355" y="1808328"/>
            <a:ext cx="6063445" cy="436863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some extent yes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Internal comms would cease if the message bus goes down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Services will still operate and work externally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Should be treated as a first class citizen, similar to:</a:t>
            </a:r>
          </a:p>
          <a:p>
            <a:pPr lvl="1"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Network, physical storage, power etc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 bus should be clustered, with message persistence etc.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Services should implement some kind of retry policy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Aim for Smart Services, stupid pipes.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54FE8E-240B-4474-B096-98C67A36D1E0}"/>
              </a:ext>
            </a:extLst>
          </p:cNvPr>
          <p:cNvGrpSpPr/>
          <p:nvPr/>
        </p:nvGrpSpPr>
        <p:grpSpPr>
          <a:xfrm>
            <a:off x="958473" y="3375581"/>
            <a:ext cx="3620352" cy="419100"/>
            <a:chOff x="6267451" y="3987800"/>
            <a:chExt cx="5086347" cy="419100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6A9AA24B-5CBC-4B49-835D-0326CFEC72E8}"/>
                </a:ext>
              </a:extLst>
            </p:cNvPr>
            <p:cNvSpPr/>
            <p:nvPr/>
          </p:nvSpPr>
          <p:spPr>
            <a:xfrm rot="5400000">
              <a:off x="8601075" y="1654176"/>
              <a:ext cx="419100" cy="508634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C06EB7-1C68-4714-9E37-6D851AAE3C88}"/>
                </a:ext>
              </a:extLst>
            </p:cNvPr>
            <p:cNvSpPr txBox="1"/>
            <p:nvPr/>
          </p:nvSpPr>
          <p:spPr>
            <a:xfrm>
              <a:off x="6267451" y="4010536"/>
              <a:ext cx="485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Message Bus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C1D732-8EC1-480D-84F3-CE5500E18C76}"/>
              </a:ext>
            </a:extLst>
          </p:cNvPr>
          <p:cNvSpPr/>
          <p:nvPr/>
        </p:nvSpPr>
        <p:spPr>
          <a:xfrm>
            <a:off x="958473" y="2707144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475DE8-C72D-43AD-BCE5-3A7819BF334B}"/>
              </a:ext>
            </a:extLst>
          </p:cNvPr>
          <p:cNvSpPr/>
          <p:nvPr/>
        </p:nvSpPr>
        <p:spPr>
          <a:xfrm>
            <a:off x="2301213" y="2707144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900E9E-9368-4331-B098-47142914BB7E}"/>
              </a:ext>
            </a:extLst>
          </p:cNvPr>
          <p:cNvSpPr/>
          <p:nvPr/>
        </p:nvSpPr>
        <p:spPr>
          <a:xfrm>
            <a:off x="3161095" y="4244755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529229-1184-42EB-AD90-5BD23FDB3E22}"/>
              </a:ext>
            </a:extLst>
          </p:cNvPr>
          <p:cNvSpPr/>
          <p:nvPr/>
        </p:nvSpPr>
        <p:spPr>
          <a:xfrm>
            <a:off x="3643953" y="2707144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9ABFC9-99A5-401E-A14B-6B39E000B244}"/>
              </a:ext>
            </a:extLst>
          </p:cNvPr>
          <p:cNvSpPr/>
          <p:nvPr/>
        </p:nvSpPr>
        <p:spPr>
          <a:xfrm>
            <a:off x="1338410" y="4244115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D9E718-A180-4D01-B3F6-296548ACBFB8}"/>
              </a:ext>
            </a:extLst>
          </p:cNvPr>
          <p:cNvCxnSpPr/>
          <p:nvPr/>
        </p:nvCxnSpPr>
        <p:spPr>
          <a:xfrm>
            <a:off x="1425909" y="2966452"/>
            <a:ext cx="0" cy="40943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62CF9-B2BB-4E9E-B1E0-0C25AABEA122}"/>
              </a:ext>
            </a:extLst>
          </p:cNvPr>
          <p:cNvCxnSpPr/>
          <p:nvPr/>
        </p:nvCxnSpPr>
        <p:spPr>
          <a:xfrm>
            <a:off x="2768649" y="2966451"/>
            <a:ext cx="0" cy="40943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D2E0C0-99C2-43DE-9F79-75F2CC4502A4}"/>
              </a:ext>
            </a:extLst>
          </p:cNvPr>
          <p:cNvCxnSpPr/>
          <p:nvPr/>
        </p:nvCxnSpPr>
        <p:spPr>
          <a:xfrm>
            <a:off x="4120205" y="2966450"/>
            <a:ext cx="0" cy="40943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A741D2-4D5A-4C01-9CA3-60769970ABB7}"/>
              </a:ext>
            </a:extLst>
          </p:cNvPr>
          <p:cNvCxnSpPr/>
          <p:nvPr/>
        </p:nvCxnSpPr>
        <p:spPr>
          <a:xfrm>
            <a:off x="1805846" y="3828196"/>
            <a:ext cx="0" cy="40943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AC75D9-236F-43B5-A70B-607C326E115F}"/>
              </a:ext>
            </a:extLst>
          </p:cNvPr>
          <p:cNvCxnSpPr/>
          <p:nvPr/>
        </p:nvCxnSpPr>
        <p:spPr>
          <a:xfrm>
            <a:off x="3644171" y="3828195"/>
            <a:ext cx="0" cy="40943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92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Microservice dependency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F31-30A4-4FBD-B6B2-08672045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049" y="1808329"/>
            <a:ext cx="6393975" cy="34392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Question: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group of completely independent, autonomous “services” a microservices architecture?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Answer: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Probably more a collection of min-monoliths…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3E22852-DF53-47DD-B6AB-059ADA026227}"/>
              </a:ext>
            </a:extLst>
          </p:cNvPr>
          <p:cNvSpPr/>
          <p:nvPr/>
        </p:nvSpPr>
        <p:spPr>
          <a:xfrm>
            <a:off x="8171315" y="3614720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AFEED1-B935-4774-9557-2F5DB3537D9E}"/>
              </a:ext>
            </a:extLst>
          </p:cNvPr>
          <p:cNvSpPr/>
          <p:nvPr/>
        </p:nvSpPr>
        <p:spPr>
          <a:xfrm>
            <a:off x="8272109" y="2447836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A8101D-A542-49EB-A42B-22A927F338EF}"/>
              </a:ext>
            </a:extLst>
          </p:cNvPr>
          <p:cNvSpPr/>
          <p:nvPr/>
        </p:nvSpPr>
        <p:spPr>
          <a:xfrm>
            <a:off x="9568719" y="3189825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0965C01-E5FF-4D84-AFBF-67FE0A4FC26F}"/>
              </a:ext>
            </a:extLst>
          </p:cNvPr>
          <p:cNvSpPr/>
          <p:nvPr/>
        </p:nvSpPr>
        <p:spPr>
          <a:xfrm>
            <a:off x="9799093" y="2011109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59D78A-09C0-4DF5-A82F-5807EA23FB21}"/>
              </a:ext>
            </a:extLst>
          </p:cNvPr>
          <p:cNvSpPr/>
          <p:nvPr/>
        </p:nvSpPr>
        <p:spPr>
          <a:xfrm>
            <a:off x="7804673" y="1721244"/>
            <a:ext cx="934872" cy="259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Service C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741DE11-B5B7-478D-B3BF-CC98ADD5B6AC}"/>
              </a:ext>
            </a:extLst>
          </p:cNvPr>
          <p:cNvSpPr txBox="1">
            <a:spLocks/>
          </p:cNvSpPr>
          <p:nvPr/>
        </p:nvSpPr>
        <p:spPr>
          <a:xfrm>
            <a:off x="928048" y="5508195"/>
            <a:ext cx="10624782" cy="10768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Paradox: While we aim to have autonomous, decoupled services, in order to maximise the benefits of a microservices architecture, services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need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dependencies.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RabbitMQ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B9D4A5A-F18D-4D97-9342-F3690CBF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383" y="45624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</a:t>
            </a:r>
            <a:r>
              <a:rPr lang="en-AU">
                <a:solidFill>
                  <a:schemeClr val="tx1">
                    <a:lumMod val="50000"/>
                    <a:lumOff val="50000"/>
                  </a:schemeClr>
                </a:solidFill>
              </a:rPr>
              <a:t>is RabbitMQ?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Message Broker – it accepts and forwards messages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 are sent by Producers (or Publishers)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 are received by Consumers (or Subscribers)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Messages are stored on Queues (essentially a message buffer) </a:t>
            </a:r>
            <a:endParaRPr lang="en-AU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Exchanges can be used to add “routing” functionality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Uses Advanced Message Queuing Protocol (AMQP) &amp; others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4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Exchanges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183F1-309D-45C4-82E5-D7D1A39F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966" y="4097741"/>
            <a:ext cx="2957143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we’ll cover 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(&amp; what you’ll learn)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F3488-3031-498B-A710-F881309910B8}"/>
              </a:ext>
            </a:extLst>
          </p:cNvPr>
          <p:cNvSpPr/>
          <p:nvPr/>
        </p:nvSpPr>
        <p:spPr>
          <a:xfrm>
            <a:off x="1074915" y="1868236"/>
            <a:ext cx="3109157" cy="430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INTRO &amp; THEORY</a:t>
            </a:r>
          </a:p>
          <a:p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Course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Pre requisites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Ingredients / Tooling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What are Microservices?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Our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Solution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Service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24A66-7107-4E2E-8C34-DE1F12A511CA}"/>
              </a:ext>
            </a:extLst>
          </p:cNvPr>
          <p:cNvSpPr/>
          <p:nvPr/>
        </p:nvSpPr>
        <p:spPr>
          <a:xfrm>
            <a:off x="4709425" y="1857163"/>
            <a:ext cx="3109157" cy="431844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STARTING THE PLATFORM SERVICE</a:t>
            </a:r>
          </a:p>
          <a:p>
            <a:pPr algn="ctr"/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Scaffolding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Data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Controller and &amp;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85DD94-D9FB-4BA9-B734-B4CC7AFA8191}"/>
              </a:ext>
            </a:extLst>
          </p:cNvPr>
          <p:cNvSpPr/>
          <p:nvPr/>
        </p:nvSpPr>
        <p:spPr>
          <a:xfrm>
            <a:off x="8343935" y="1868237"/>
            <a:ext cx="3109157" cy="430737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DOCKER &amp; KUBERNETES</a:t>
            </a:r>
          </a:p>
          <a:p>
            <a:pPr algn="ctr"/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Review of Docker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Containerize Platform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Pushing to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Intro to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Kubernetes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Deploy Platform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External Network Access</a:t>
            </a:r>
          </a:p>
        </p:txBody>
      </p:sp>
    </p:spTree>
    <p:extLst>
      <p:ext uri="{BB962C8B-B14F-4D97-AF65-F5344CB8AC3E}">
        <p14:creationId xmlns:p14="http://schemas.microsoft.com/office/powerpoint/2010/main" val="160833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Types of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Direct Exchange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Fanout Exchange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Topic Exchange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Header Exchange</a:t>
            </a:r>
          </a:p>
          <a:p>
            <a:pPr>
              <a:lnSpc>
                <a:spcPct val="15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8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12" y="362961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RabbitMQ Direct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69B8DD-F6C7-47D3-B5B4-7FAF46418FDA}"/>
              </a:ext>
            </a:extLst>
          </p:cNvPr>
          <p:cNvSpPr/>
          <p:nvPr/>
        </p:nvSpPr>
        <p:spPr>
          <a:xfrm>
            <a:off x="598741" y="262347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Publisher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1731C9-E4BE-4679-8158-8623410FE31F}"/>
              </a:ext>
            </a:extLst>
          </p:cNvPr>
          <p:cNvSpPr/>
          <p:nvPr/>
        </p:nvSpPr>
        <p:spPr>
          <a:xfrm>
            <a:off x="3397071" y="1915886"/>
            <a:ext cx="5101616" cy="2530416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Broker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96AA513-6AD3-4CE2-8749-1EA59661ADF1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>
            <a:off x="2072435" y="3043823"/>
            <a:ext cx="1954436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B19F703-D5C5-44CF-8595-1BA869B77974}"/>
              </a:ext>
            </a:extLst>
          </p:cNvPr>
          <p:cNvSpPr txBox="1"/>
          <p:nvPr/>
        </p:nvSpPr>
        <p:spPr>
          <a:xfrm>
            <a:off x="2325841" y="26543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Publish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2213D-9F3E-475A-9B1C-706215DD1929}"/>
              </a:ext>
            </a:extLst>
          </p:cNvPr>
          <p:cNvSpPr/>
          <p:nvPr/>
        </p:nvSpPr>
        <p:spPr>
          <a:xfrm>
            <a:off x="9674266" y="2665243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0B86BC-7F6B-4FBC-9675-281F5CEBE6C7}"/>
              </a:ext>
            </a:extLst>
          </p:cNvPr>
          <p:cNvGrpSpPr/>
          <p:nvPr/>
        </p:nvGrpSpPr>
        <p:grpSpPr>
          <a:xfrm>
            <a:off x="5947024" y="2698566"/>
            <a:ext cx="1780001" cy="701943"/>
            <a:chOff x="4381977" y="5590728"/>
            <a:chExt cx="1780001" cy="701943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BC9C7AA9-7D23-4AD7-B6CE-6CBBD486CFBE}"/>
                </a:ext>
              </a:extLst>
            </p:cNvPr>
            <p:cNvSpPr/>
            <p:nvPr/>
          </p:nvSpPr>
          <p:spPr>
            <a:xfrm>
              <a:off x="4381977" y="5591998"/>
              <a:ext cx="1780001" cy="70067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2BE698D-B714-48B5-B97D-BF5B2A599A60}"/>
                </a:ext>
              </a:extLst>
            </p:cNvPr>
            <p:cNvCxnSpPr>
              <a:cxnSpLocks/>
            </p:cNvCxnSpPr>
            <p:nvPr/>
          </p:nvCxnSpPr>
          <p:spPr>
            <a:xfrm>
              <a:off x="5775814" y="5590728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F0D7AE5-A22E-4F90-A1E5-F8B48CB54949}"/>
                </a:ext>
              </a:extLst>
            </p:cNvPr>
            <p:cNvCxnSpPr/>
            <p:nvPr/>
          </p:nvCxnSpPr>
          <p:spPr>
            <a:xfrm>
              <a:off x="5538188" y="5590729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32AFFB-74DA-49DE-B0C5-3DEF0A703625}"/>
                </a:ext>
              </a:extLst>
            </p:cNvPr>
            <p:cNvCxnSpPr/>
            <p:nvPr/>
          </p:nvCxnSpPr>
          <p:spPr>
            <a:xfrm>
              <a:off x="5293749" y="5591997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6E943C4-02AC-4150-BF36-975E7308A4ED}"/>
                </a:ext>
              </a:extLst>
            </p:cNvPr>
            <p:cNvCxnSpPr/>
            <p:nvPr/>
          </p:nvCxnSpPr>
          <p:spPr>
            <a:xfrm>
              <a:off x="5041994" y="5591997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7D5996-0548-4B24-8958-6466AD40F92D}"/>
                </a:ext>
              </a:extLst>
            </p:cNvPr>
            <p:cNvCxnSpPr/>
            <p:nvPr/>
          </p:nvCxnSpPr>
          <p:spPr>
            <a:xfrm>
              <a:off x="4807520" y="5591996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06CDBB-057A-435D-901F-EF4F3BB8C0E5}"/>
                </a:ext>
              </a:extLst>
            </p:cNvPr>
            <p:cNvCxnSpPr/>
            <p:nvPr/>
          </p:nvCxnSpPr>
          <p:spPr>
            <a:xfrm>
              <a:off x="4584174" y="5591996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EC1737D-8F97-4421-A6F1-D8C3A8A0BDF1}"/>
                </a:ext>
              </a:extLst>
            </p:cNvPr>
            <p:cNvCxnSpPr/>
            <p:nvPr/>
          </p:nvCxnSpPr>
          <p:spPr>
            <a:xfrm>
              <a:off x="6008888" y="5590728"/>
              <a:ext cx="0" cy="700673"/>
            </a:xfrm>
            <a:prstGeom prst="line">
              <a:avLst/>
            </a:prstGeom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35F43CC3-04D1-497D-B24E-41CE1E5CE7D2}"/>
              </a:ext>
            </a:extLst>
          </p:cNvPr>
          <p:cNvSpPr txBox="1"/>
          <p:nvPr/>
        </p:nvSpPr>
        <p:spPr>
          <a:xfrm>
            <a:off x="6343389" y="233948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Queue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A9860A-82A1-4847-BEF8-CD4E9E84985F}"/>
              </a:ext>
            </a:extLst>
          </p:cNvPr>
          <p:cNvCxnSpPr>
            <a:cxnSpLocks/>
          </p:cNvCxnSpPr>
          <p:nvPr/>
        </p:nvCxnSpPr>
        <p:spPr>
          <a:xfrm flipV="1">
            <a:off x="7727025" y="3050172"/>
            <a:ext cx="1947241" cy="469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1CF9324-9047-41BD-9749-B5264CFEAECE}"/>
              </a:ext>
            </a:extLst>
          </p:cNvPr>
          <p:cNvSpPr txBox="1"/>
          <p:nvPr/>
        </p:nvSpPr>
        <p:spPr>
          <a:xfrm>
            <a:off x="8552075" y="2510269"/>
            <a:ext cx="1063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Consume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3F9455FE-2586-474E-B0F4-1D07D596E328}"/>
              </a:ext>
            </a:extLst>
          </p:cNvPr>
          <p:cNvSpPr/>
          <p:nvPr/>
        </p:nvSpPr>
        <p:spPr>
          <a:xfrm>
            <a:off x="4026871" y="2694935"/>
            <a:ext cx="841303" cy="697776"/>
          </a:xfrm>
          <a:prstGeom prst="diamond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CF20C8-4163-480B-AD49-2FD9E70BA091}"/>
              </a:ext>
            </a:extLst>
          </p:cNvPr>
          <p:cNvSpPr txBox="1"/>
          <p:nvPr/>
        </p:nvSpPr>
        <p:spPr>
          <a:xfrm>
            <a:off x="3937249" y="2346432"/>
            <a:ext cx="106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Exchange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A1C840-3A6E-4B6E-A4C8-B888CBB903CD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>
            <a:off x="4868174" y="3043823"/>
            <a:ext cx="1078850" cy="635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4A3059-643E-4089-8C7C-37EC8E0A73C0}"/>
              </a:ext>
            </a:extLst>
          </p:cNvPr>
          <p:cNvSpPr txBox="1"/>
          <p:nvPr/>
        </p:nvSpPr>
        <p:spPr>
          <a:xfrm>
            <a:off x="783771" y="5595257"/>
            <a:ext cx="5350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Delivers Messages to queues based on a routing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Ideal for “direct” or unicast messaging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115E19-16E8-4086-BAB6-8ED836C7A395}"/>
              </a:ext>
            </a:extLst>
          </p:cNvPr>
          <p:cNvSpPr txBox="1"/>
          <p:nvPr/>
        </p:nvSpPr>
        <p:spPr>
          <a:xfrm>
            <a:off x="2284373" y="3105575"/>
            <a:ext cx="16714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RK = “</a:t>
            </a:r>
            <a:r>
              <a:rPr lang="en-AU" dirty="0" err="1">
                <a:solidFill>
                  <a:schemeClr val="bg2">
                    <a:lumMod val="50000"/>
                  </a:schemeClr>
                </a:solidFill>
              </a:rPr>
              <a:t>somekey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B6710D-CD0B-4301-97EF-B63DB15B1C55}"/>
              </a:ext>
            </a:extLst>
          </p:cNvPr>
          <p:cNvSpPr txBox="1"/>
          <p:nvPr/>
        </p:nvSpPr>
        <p:spPr>
          <a:xfrm>
            <a:off x="4768468" y="2715764"/>
            <a:ext cx="1204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Routes to: 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AU" dirty="0" err="1">
                <a:solidFill>
                  <a:schemeClr val="bg2">
                    <a:lumMod val="50000"/>
                  </a:schemeClr>
                </a:solidFill>
              </a:rPr>
              <a:t>somekey</a:t>
            </a:r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26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43" grpId="0"/>
      <p:bldP spid="33" grpId="0" animBg="1"/>
      <p:bldP spid="70" grpId="0"/>
      <p:bldP spid="72" grpId="0"/>
      <p:bldP spid="5" grpId="0" animBg="1"/>
      <p:bldP spid="24" grpId="0"/>
      <p:bldP spid="32" grpId="0" animBg="1"/>
      <p:bldP spid="3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12" y="362961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RabbitMQ Fanout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69B8DD-F6C7-47D3-B5B4-7FAF46418FDA}"/>
              </a:ext>
            </a:extLst>
          </p:cNvPr>
          <p:cNvSpPr/>
          <p:nvPr/>
        </p:nvSpPr>
        <p:spPr>
          <a:xfrm>
            <a:off x="598741" y="262347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Publisher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1731C9-E4BE-4679-8158-8623410FE31F}"/>
              </a:ext>
            </a:extLst>
          </p:cNvPr>
          <p:cNvSpPr/>
          <p:nvPr/>
        </p:nvSpPr>
        <p:spPr>
          <a:xfrm>
            <a:off x="3397071" y="1915886"/>
            <a:ext cx="5101616" cy="2530416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Broker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0CDFE8-4317-4571-A24B-C2712E7D437C}"/>
              </a:ext>
            </a:extLst>
          </p:cNvPr>
          <p:cNvGrpSpPr/>
          <p:nvPr/>
        </p:nvGrpSpPr>
        <p:grpSpPr>
          <a:xfrm>
            <a:off x="2072435" y="2654379"/>
            <a:ext cx="1954436" cy="389444"/>
            <a:chOff x="2072435" y="2654379"/>
            <a:chExt cx="1954436" cy="38944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6AA513-6AD3-4CE2-8749-1EA59661ADF1}"/>
                </a:ext>
              </a:extLst>
            </p:cNvPr>
            <p:cNvCxnSpPr>
              <a:cxnSpLocks/>
              <a:stCxn id="29" idx="3"/>
              <a:endCxn id="5" idx="1"/>
            </p:cNvCxnSpPr>
            <p:nvPr/>
          </p:nvCxnSpPr>
          <p:spPr>
            <a:xfrm>
              <a:off x="2072435" y="3043823"/>
              <a:ext cx="1954436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19F703-D5C5-44CF-8595-1BA869B77974}"/>
                </a:ext>
              </a:extLst>
            </p:cNvPr>
            <p:cNvSpPr txBox="1"/>
            <p:nvPr/>
          </p:nvSpPr>
          <p:spPr>
            <a:xfrm>
              <a:off x="2325841" y="265437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Publish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2213D-9F3E-475A-9B1C-706215DD1929}"/>
              </a:ext>
            </a:extLst>
          </p:cNvPr>
          <p:cNvSpPr/>
          <p:nvPr/>
        </p:nvSpPr>
        <p:spPr>
          <a:xfrm>
            <a:off x="10061775" y="1401664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 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B56CC-995F-4CAB-B987-FF222B68B8AB}"/>
              </a:ext>
            </a:extLst>
          </p:cNvPr>
          <p:cNvGrpSpPr/>
          <p:nvPr/>
        </p:nvGrpSpPr>
        <p:grpSpPr>
          <a:xfrm>
            <a:off x="5947024" y="1925827"/>
            <a:ext cx="1780001" cy="1061023"/>
            <a:chOff x="5947024" y="1925827"/>
            <a:chExt cx="1780001" cy="10610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0B86BC-7F6B-4FBC-9675-281F5CEBE6C7}"/>
                </a:ext>
              </a:extLst>
            </p:cNvPr>
            <p:cNvGrpSpPr/>
            <p:nvPr/>
          </p:nvGrpSpPr>
          <p:grpSpPr>
            <a:xfrm>
              <a:off x="5947024" y="2284907"/>
              <a:ext cx="1780001" cy="701943"/>
              <a:chOff x="4381977" y="5590728"/>
              <a:chExt cx="1780001" cy="701943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BC9C7AA9-7D23-4AD7-B6CE-6CBBD486CFBE}"/>
                  </a:ext>
                </a:extLst>
              </p:cNvPr>
              <p:cNvSpPr/>
              <p:nvPr/>
            </p:nvSpPr>
            <p:spPr>
              <a:xfrm>
                <a:off x="4381977" y="5591998"/>
                <a:ext cx="1780001" cy="70067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2BE698D-B714-48B5-B97D-BF5B2A599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5814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F0D7AE5-A22E-4F90-A1E5-F8B48CB54949}"/>
                  </a:ext>
                </a:extLst>
              </p:cNvPr>
              <p:cNvCxnSpPr/>
              <p:nvPr/>
            </p:nvCxnSpPr>
            <p:spPr>
              <a:xfrm>
                <a:off x="5538188" y="5590729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332AFFB-74DA-49DE-B0C5-3DEF0A703625}"/>
                  </a:ext>
                </a:extLst>
              </p:cNvPr>
              <p:cNvCxnSpPr/>
              <p:nvPr/>
            </p:nvCxnSpPr>
            <p:spPr>
              <a:xfrm>
                <a:off x="5293749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6E943C4-02AC-4150-BF36-975E7308A4ED}"/>
                  </a:ext>
                </a:extLst>
              </p:cNvPr>
              <p:cNvCxnSpPr/>
              <p:nvPr/>
            </p:nvCxnSpPr>
            <p:spPr>
              <a:xfrm>
                <a:off x="5041994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B7D5996-0548-4B24-8958-6466AD40F92D}"/>
                  </a:ext>
                </a:extLst>
              </p:cNvPr>
              <p:cNvCxnSpPr/>
              <p:nvPr/>
            </p:nvCxnSpPr>
            <p:spPr>
              <a:xfrm>
                <a:off x="4807520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206CDBB-057A-435D-901F-EF4F3BB8C0E5}"/>
                  </a:ext>
                </a:extLst>
              </p:cNvPr>
              <p:cNvCxnSpPr/>
              <p:nvPr/>
            </p:nvCxnSpPr>
            <p:spPr>
              <a:xfrm>
                <a:off x="4584174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EC1737D-8F97-4421-A6F1-D8C3A8A0BDF1}"/>
                  </a:ext>
                </a:extLst>
              </p:cNvPr>
              <p:cNvCxnSpPr/>
              <p:nvPr/>
            </p:nvCxnSpPr>
            <p:spPr>
              <a:xfrm>
                <a:off x="6008888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5F43CC3-04D1-497D-B24E-41CE1E5CE7D2}"/>
                </a:ext>
              </a:extLst>
            </p:cNvPr>
            <p:cNvSpPr txBox="1"/>
            <p:nvPr/>
          </p:nvSpPr>
          <p:spPr>
            <a:xfrm>
              <a:off x="6343389" y="1925827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Queue 1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A9860A-82A1-4847-BEF8-CD4E9E84985F}"/>
              </a:ext>
            </a:extLst>
          </p:cNvPr>
          <p:cNvCxnSpPr>
            <a:cxnSpLocks/>
            <a:stCxn id="41" idx="3"/>
            <a:endCxn id="33" idx="1"/>
          </p:cNvCxnSpPr>
          <p:nvPr/>
        </p:nvCxnSpPr>
        <p:spPr>
          <a:xfrm flipV="1">
            <a:off x="7727025" y="1822008"/>
            <a:ext cx="2334750" cy="81450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873D1C-ED0A-4653-A551-51BBC089A9FA}"/>
              </a:ext>
            </a:extLst>
          </p:cNvPr>
          <p:cNvGrpSpPr/>
          <p:nvPr/>
        </p:nvGrpSpPr>
        <p:grpSpPr>
          <a:xfrm>
            <a:off x="3937249" y="2346432"/>
            <a:ext cx="1065613" cy="1046279"/>
            <a:chOff x="3937249" y="2346432"/>
            <a:chExt cx="1065613" cy="1046279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3F9455FE-2586-474E-B0F4-1D07D596E328}"/>
                </a:ext>
              </a:extLst>
            </p:cNvPr>
            <p:cNvSpPr/>
            <p:nvPr/>
          </p:nvSpPr>
          <p:spPr>
            <a:xfrm>
              <a:off x="4026871" y="2694935"/>
              <a:ext cx="841303" cy="697776"/>
            </a:xfrm>
            <a:prstGeom prst="diamond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20C8-4163-480B-AD49-2FD9E70BA091}"/>
                </a:ext>
              </a:extLst>
            </p:cNvPr>
            <p:cNvSpPr txBox="1"/>
            <p:nvPr/>
          </p:nvSpPr>
          <p:spPr>
            <a:xfrm>
              <a:off x="3937249" y="2346432"/>
              <a:ext cx="1065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Exchange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A1C840-3A6E-4B6E-A4C8-B888CBB903CD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4868174" y="2636514"/>
            <a:ext cx="1078850" cy="40730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4A3059-643E-4089-8C7C-37EC8E0A73C0}"/>
              </a:ext>
            </a:extLst>
          </p:cNvPr>
          <p:cNvSpPr txBox="1"/>
          <p:nvPr/>
        </p:nvSpPr>
        <p:spPr>
          <a:xfrm>
            <a:off x="783771" y="5595257"/>
            <a:ext cx="6484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Delivers Messages to all Queues that are bound to the exchange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It ignores the routing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Ideal for broadcast messages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EBA918-6DE7-4D6B-8C3F-D0C82A41C553}"/>
              </a:ext>
            </a:extLst>
          </p:cNvPr>
          <p:cNvGrpSpPr/>
          <p:nvPr/>
        </p:nvGrpSpPr>
        <p:grpSpPr>
          <a:xfrm>
            <a:off x="5956144" y="2963618"/>
            <a:ext cx="1780001" cy="1061023"/>
            <a:chOff x="5956144" y="2963618"/>
            <a:chExt cx="1780001" cy="10610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1C7BA7-2F04-42B7-945F-F709D56A5929}"/>
                </a:ext>
              </a:extLst>
            </p:cNvPr>
            <p:cNvGrpSpPr/>
            <p:nvPr/>
          </p:nvGrpSpPr>
          <p:grpSpPr>
            <a:xfrm>
              <a:off x="5956144" y="3322698"/>
              <a:ext cx="1780001" cy="701943"/>
              <a:chOff x="4381977" y="5590728"/>
              <a:chExt cx="1780001" cy="701943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0F61F1F-383C-48AF-BAD5-03D845AAB8BB}"/>
                  </a:ext>
                </a:extLst>
              </p:cNvPr>
              <p:cNvSpPr/>
              <p:nvPr/>
            </p:nvSpPr>
            <p:spPr>
              <a:xfrm>
                <a:off x="4381977" y="5591998"/>
                <a:ext cx="1780001" cy="70067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F61DA4E-7B63-4996-80A1-35D028775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5814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F9252D7-48A8-4656-A67F-F21EAE1B3358}"/>
                  </a:ext>
                </a:extLst>
              </p:cNvPr>
              <p:cNvCxnSpPr/>
              <p:nvPr/>
            </p:nvCxnSpPr>
            <p:spPr>
              <a:xfrm>
                <a:off x="5538188" y="5590729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119653B-46C6-4C47-B6E9-0C04A7C7FB39}"/>
                  </a:ext>
                </a:extLst>
              </p:cNvPr>
              <p:cNvCxnSpPr/>
              <p:nvPr/>
            </p:nvCxnSpPr>
            <p:spPr>
              <a:xfrm>
                <a:off x="5293749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486DFB5-3E0B-4438-9D4C-95F23D9577D1}"/>
                  </a:ext>
                </a:extLst>
              </p:cNvPr>
              <p:cNvCxnSpPr/>
              <p:nvPr/>
            </p:nvCxnSpPr>
            <p:spPr>
              <a:xfrm>
                <a:off x="5041994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CD51286-1E5D-488E-AF6E-3FB888BECD14}"/>
                  </a:ext>
                </a:extLst>
              </p:cNvPr>
              <p:cNvCxnSpPr/>
              <p:nvPr/>
            </p:nvCxnSpPr>
            <p:spPr>
              <a:xfrm>
                <a:off x="4807520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519E271-B706-4018-8A89-0EAE860F3F11}"/>
                  </a:ext>
                </a:extLst>
              </p:cNvPr>
              <p:cNvCxnSpPr/>
              <p:nvPr/>
            </p:nvCxnSpPr>
            <p:spPr>
              <a:xfrm>
                <a:off x="4584174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485E137-2442-497A-A0DC-413A8D61D7FA}"/>
                  </a:ext>
                </a:extLst>
              </p:cNvPr>
              <p:cNvCxnSpPr/>
              <p:nvPr/>
            </p:nvCxnSpPr>
            <p:spPr>
              <a:xfrm>
                <a:off x="6008888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9E4BB7-CE26-4557-88E7-DEFA48C845CE}"/>
                </a:ext>
              </a:extLst>
            </p:cNvPr>
            <p:cNvSpPr txBox="1"/>
            <p:nvPr/>
          </p:nvSpPr>
          <p:spPr>
            <a:xfrm>
              <a:off x="6352509" y="2963618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Queue 2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AB32B1-A434-41EA-98A5-12AC1C4D3482}"/>
              </a:ext>
            </a:extLst>
          </p:cNvPr>
          <p:cNvSpPr/>
          <p:nvPr/>
        </p:nvSpPr>
        <p:spPr>
          <a:xfrm>
            <a:off x="10061775" y="265437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 B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2B5496-166F-41E8-B2BC-DDD7BEDFF2C3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7727025" y="2636514"/>
            <a:ext cx="2334750" cy="43820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901E43-A90A-4986-BAF1-542577A70114}"/>
              </a:ext>
            </a:extLst>
          </p:cNvPr>
          <p:cNvSpPr/>
          <p:nvPr/>
        </p:nvSpPr>
        <p:spPr>
          <a:xfrm>
            <a:off x="10061775" y="388922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 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AD7E79-7C95-4913-9A73-EAAF1A4FD0A8}"/>
              </a:ext>
            </a:extLst>
          </p:cNvPr>
          <p:cNvCxnSpPr>
            <a:cxnSpLocks/>
            <a:stCxn id="28" idx="3"/>
            <a:endCxn id="49" idx="1"/>
          </p:cNvCxnSpPr>
          <p:nvPr/>
        </p:nvCxnSpPr>
        <p:spPr>
          <a:xfrm>
            <a:off x="7736145" y="3674305"/>
            <a:ext cx="2325630" cy="63526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B763E-68A9-470D-B54B-8ADB562F63E1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4868174" y="3043823"/>
            <a:ext cx="1087970" cy="63048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24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3" grpId="0" animBg="1"/>
      <p:bldP spid="45" grpId="0" animBg="1"/>
      <p:bldP spid="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12" y="362961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RabbitMQ Topic Exchange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D69B8DD-F6C7-47D3-B5B4-7FAF46418FDA}"/>
              </a:ext>
            </a:extLst>
          </p:cNvPr>
          <p:cNvSpPr/>
          <p:nvPr/>
        </p:nvSpPr>
        <p:spPr>
          <a:xfrm>
            <a:off x="598741" y="262347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Publisher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E1731C9-E4BE-4679-8158-8623410FE31F}"/>
              </a:ext>
            </a:extLst>
          </p:cNvPr>
          <p:cNvSpPr/>
          <p:nvPr/>
        </p:nvSpPr>
        <p:spPr>
          <a:xfrm>
            <a:off x="3397071" y="1915886"/>
            <a:ext cx="5101616" cy="2530416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Broker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0CDFE8-4317-4571-A24B-C2712E7D437C}"/>
              </a:ext>
            </a:extLst>
          </p:cNvPr>
          <p:cNvGrpSpPr/>
          <p:nvPr/>
        </p:nvGrpSpPr>
        <p:grpSpPr>
          <a:xfrm>
            <a:off x="2072435" y="2654379"/>
            <a:ext cx="1954436" cy="389444"/>
            <a:chOff x="2072435" y="2654379"/>
            <a:chExt cx="1954436" cy="389444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96AA513-6AD3-4CE2-8749-1EA59661ADF1}"/>
                </a:ext>
              </a:extLst>
            </p:cNvPr>
            <p:cNvCxnSpPr>
              <a:cxnSpLocks/>
              <a:stCxn id="29" idx="3"/>
              <a:endCxn id="5" idx="1"/>
            </p:cNvCxnSpPr>
            <p:nvPr/>
          </p:nvCxnSpPr>
          <p:spPr>
            <a:xfrm>
              <a:off x="2072435" y="3043823"/>
              <a:ext cx="1954436" cy="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B19F703-D5C5-44CF-8595-1BA869B77974}"/>
                </a:ext>
              </a:extLst>
            </p:cNvPr>
            <p:cNvSpPr txBox="1"/>
            <p:nvPr/>
          </p:nvSpPr>
          <p:spPr>
            <a:xfrm>
              <a:off x="2325841" y="2654379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Publish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2213D-9F3E-475A-9B1C-706215DD1929}"/>
              </a:ext>
            </a:extLst>
          </p:cNvPr>
          <p:cNvSpPr/>
          <p:nvPr/>
        </p:nvSpPr>
        <p:spPr>
          <a:xfrm>
            <a:off x="10061775" y="1401664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 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B56CC-995F-4CAB-B987-FF222B68B8AB}"/>
              </a:ext>
            </a:extLst>
          </p:cNvPr>
          <p:cNvGrpSpPr/>
          <p:nvPr/>
        </p:nvGrpSpPr>
        <p:grpSpPr>
          <a:xfrm>
            <a:off x="5947024" y="1925827"/>
            <a:ext cx="1780001" cy="1061023"/>
            <a:chOff x="5947024" y="1925827"/>
            <a:chExt cx="1780001" cy="10610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30B86BC-7F6B-4FBC-9675-281F5CEBE6C7}"/>
                </a:ext>
              </a:extLst>
            </p:cNvPr>
            <p:cNvGrpSpPr/>
            <p:nvPr/>
          </p:nvGrpSpPr>
          <p:grpSpPr>
            <a:xfrm>
              <a:off x="5947024" y="2284907"/>
              <a:ext cx="1780001" cy="701943"/>
              <a:chOff x="4381977" y="5590728"/>
              <a:chExt cx="1780001" cy="701943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BC9C7AA9-7D23-4AD7-B6CE-6CBBD486CFBE}"/>
                  </a:ext>
                </a:extLst>
              </p:cNvPr>
              <p:cNvSpPr/>
              <p:nvPr/>
            </p:nvSpPr>
            <p:spPr>
              <a:xfrm>
                <a:off x="4381977" y="5591998"/>
                <a:ext cx="1780001" cy="70067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A2BE698D-B714-48B5-B97D-BF5B2A599A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5814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F0D7AE5-A22E-4F90-A1E5-F8B48CB54949}"/>
                  </a:ext>
                </a:extLst>
              </p:cNvPr>
              <p:cNvCxnSpPr/>
              <p:nvPr/>
            </p:nvCxnSpPr>
            <p:spPr>
              <a:xfrm>
                <a:off x="5538188" y="5590729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332AFFB-74DA-49DE-B0C5-3DEF0A703625}"/>
                  </a:ext>
                </a:extLst>
              </p:cNvPr>
              <p:cNvCxnSpPr/>
              <p:nvPr/>
            </p:nvCxnSpPr>
            <p:spPr>
              <a:xfrm>
                <a:off x="5293749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6E943C4-02AC-4150-BF36-975E7308A4ED}"/>
                  </a:ext>
                </a:extLst>
              </p:cNvPr>
              <p:cNvCxnSpPr/>
              <p:nvPr/>
            </p:nvCxnSpPr>
            <p:spPr>
              <a:xfrm>
                <a:off x="5041994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DB7D5996-0548-4B24-8958-6466AD40F92D}"/>
                  </a:ext>
                </a:extLst>
              </p:cNvPr>
              <p:cNvCxnSpPr/>
              <p:nvPr/>
            </p:nvCxnSpPr>
            <p:spPr>
              <a:xfrm>
                <a:off x="4807520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206CDBB-057A-435D-901F-EF4F3BB8C0E5}"/>
                  </a:ext>
                </a:extLst>
              </p:cNvPr>
              <p:cNvCxnSpPr/>
              <p:nvPr/>
            </p:nvCxnSpPr>
            <p:spPr>
              <a:xfrm>
                <a:off x="4584174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4EC1737D-8F97-4421-A6F1-D8C3A8A0BDF1}"/>
                  </a:ext>
                </a:extLst>
              </p:cNvPr>
              <p:cNvCxnSpPr/>
              <p:nvPr/>
            </p:nvCxnSpPr>
            <p:spPr>
              <a:xfrm>
                <a:off x="6008888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5F43CC3-04D1-497D-B24E-41CE1E5CE7D2}"/>
                </a:ext>
              </a:extLst>
            </p:cNvPr>
            <p:cNvSpPr txBox="1"/>
            <p:nvPr/>
          </p:nvSpPr>
          <p:spPr>
            <a:xfrm>
              <a:off x="6343389" y="1925827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Queue 1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9A9860A-82A1-4847-BEF8-CD4E9E84985F}"/>
              </a:ext>
            </a:extLst>
          </p:cNvPr>
          <p:cNvCxnSpPr>
            <a:cxnSpLocks/>
            <a:stCxn id="41" idx="3"/>
            <a:endCxn id="33" idx="1"/>
          </p:cNvCxnSpPr>
          <p:nvPr/>
        </p:nvCxnSpPr>
        <p:spPr>
          <a:xfrm flipV="1">
            <a:off x="7727025" y="1822008"/>
            <a:ext cx="2334750" cy="81450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C873D1C-ED0A-4653-A551-51BBC089A9FA}"/>
              </a:ext>
            </a:extLst>
          </p:cNvPr>
          <p:cNvGrpSpPr/>
          <p:nvPr/>
        </p:nvGrpSpPr>
        <p:grpSpPr>
          <a:xfrm>
            <a:off x="3937249" y="2346432"/>
            <a:ext cx="1065613" cy="1046279"/>
            <a:chOff x="3937249" y="2346432"/>
            <a:chExt cx="1065613" cy="1046279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3F9455FE-2586-474E-B0F4-1D07D596E328}"/>
                </a:ext>
              </a:extLst>
            </p:cNvPr>
            <p:cNvSpPr/>
            <p:nvPr/>
          </p:nvSpPr>
          <p:spPr>
            <a:xfrm>
              <a:off x="4026871" y="2694935"/>
              <a:ext cx="841303" cy="697776"/>
            </a:xfrm>
            <a:prstGeom prst="diamond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9CF20C8-4163-480B-AD49-2FD9E70BA091}"/>
                </a:ext>
              </a:extLst>
            </p:cNvPr>
            <p:cNvSpPr txBox="1"/>
            <p:nvPr/>
          </p:nvSpPr>
          <p:spPr>
            <a:xfrm>
              <a:off x="3937249" y="2346432"/>
              <a:ext cx="1065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Exchange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A1C840-3A6E-4B6E-A4C8-B888CBB903CD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4868174" y="2636514"/>
            <a:ext cx="1078850" cy="40730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54A3059-643E-4089-8C7C-37EC8E0A73C0}"/>
              </a:ext>
            </a:extLst>
          </p:cNvPr>
          <p:cNvSpPr txBox="1"/>
          <p:nvPr/>
        </p:nvSpPr>
        <p:spPr>
          <a:xfrm>
            <a:off x="783771" y="5595257"/>
            <a:ext cx="7730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Routes messages to 1 or more queues based on the routing key (and patterns)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Used for Multicast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Implements various Publisher / Subscriber Patterns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EBA918-6DE7-4D6B-8C3F-D0C82A41C553}"/>
              </a:ext>
            </a:extLst>
          </p:cNvPr>
          <p:cNvGrpSpPr/>
          <p:nvPr/>
        </p:nvGrpSpPr>
        <p:grpSpPr>
          <a:xfrm>
            <a:off x="5956144" y="2963618"/>
            <a:ext cx="1780001" cy="1061023"/>
            <a:chOff x="5956144" y="2963618"/>
            <a:chExt cx="1780001" cy="10610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81C7BA7-2F04-42B7-945F-F709D56A5929}"/>
                </a:ext>
              </a:extLst>
            </p:cNvPr>
            <p:cNvGrpSpPr/>
            <p:nvPr/>
          </p:nvGrpSpPr>
          <p:grpSpPr>
            <a:xfrm>
              <a:off x="5956144" y="3322698"/>
              <a:ext cx="1780001" cy="701943"/>
              <a:chOff x="4381977" y="5590728"/>
              <a:chExt cx="1780001" cy="701943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0F61F1F-383C-48AF-BAD5-03D845AAB8BB}"/>
                  </a:ext>
                </a:extLst>
              </p:cNvPr>
              <p:cNvSpPr/>
              <p:nvPr/>
            </p:nvSpPr>
            <p:spPr>
              <a:xfrm>
                <a:off x="4381977" y="5591998"/>
                <a:ext cx="1780001" cy="700673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600" dirty="0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F61DA4E-7B63-4996-80A1-35D028775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5814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F9252D7-48A8-4656-A67F-F21EAE1B3358}"/>
                  </a:ext>
                </a:extLst>
              </p:cNvPr>
              <p:cNvCxnSpPr/>
              <p:nvPr/>
            </p:nvCxnSpPr>
            <p:spPr>
              <a:xfrm>
                <a:off x="5538188" y="5590729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119653B-46C6-4C47-B6E9-0C04A7C7FB39}"/>
                  </a:ext>
                </a:extLst>
              </p:cNvPr>
              <p:cNvCxnSpPr/>
              <p:nvPr/>
            </p:nvCxnSpPr>
            <p:spPr>
              <a:xfrm>
                <a:off x="5293749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486DFB5-3E0B-4438-9D4C-95F23D9577D1}"/>
                  </a:ext>
                </a:extLst>
              </p:cNvPr>
              <p:cNvCxnSpPr/>
              <p:nvPr/>
            </p:nvCxnSpPr>
            <p:spPr>
              <a:xfrm>
                <a:off x="5041994" y="5591997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CD51286-1E5D-488E-AF6E-3FB888BECD14}"/>
                  </a:ext>
                </a:extLst>
              </p:cNvPr>
              <p:cNvCxnSpPr/>
              <p:nvPr/>
            </p:nvCxnSpPr>
            <p:spPr>
              <a:xfrm>
                <a:off x="4807520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519E271-B706-4018-8A89-0EAE860F3F11}"/>
                  </a:ext>
                </a:extLst>
              </p:cNvPr>
              <p:cNvCxnSpPr/>
              <p:nvPr/>
            </p:nvCxnSpPr>
            <p:spPr>
              <a:xfrm>
                <a:off x="4584174" y="5591996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485E137-2442-497A-A0DC-413A8D61D7FA}"/>
                  </a:ext>
                </a:extLst>
              </p:cNvPr>
              <p:cNvCxnSpPr/>
              <p:nvPr/>
            </p:nvCxnSpPr>
            <p:spPr>
              <a:xfrm>
                <a:off x="6008888" y="5590728"/>
                <a:ext cx="0" cy="700673"/>
              </a:xfrm>
              <a:prstGeom prst="line">
                <a:avLst/>
              </a:prstGeom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9E4BB7-CE26-4557-88E7-DEFA48C845CE}"/>
                </a:ext>
              </a:extLst>
            </p:cNvPr>
            <p:cNvSpPr txBox="1"/>
            <p:nvPr/>
          </p:nvSpPr>
          <p:spPr>
            <a:xfrm>
              <a:off x="6352509" y="2963618"/>
              <a:ext cx="984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chemeClr val="bg2">
                      <a:lumMod val="50000"/>
                    </a:schemeClr>
                  </a:solidFill>
                </a:rPr>
                <a:t>Queue 2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AB32B1-A434-41EA-98A5-12AC1C4D3482}"/>
              </a:ext>
            </a:extLst>
          </p:cNvPr>
          <p:cNvSpPr/>
          <p:nvPr/>
        </p:nvSpPr>
        <p:spPr>
          <a:xfrm>
            <a:off x="10061775" y="265437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 B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D2B5496-166F-41E8-B2BC-DDD7BEDFF2C3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>
            <a:off x="7727025" y="2636514"/>
            <a:ext cx="2334750" cy="438209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901E43-A90A-4986-BAF1-542577A70114}"/>
              </a:ext>
            </a:extLst>
          </p:cNvPr>
          <p:cNvSpPr/>
          <p:nvPr/>
        </p:nvSpPr>
        <p:spPr>
          <a:xfrm>
            <a:off x="10061775" y="3889229"/>
            <a:ext cx="1473694" cy="84068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Consumer C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3AD7E79-7C95-4913-9A73-EAAF1A4FD0A8}"/>
              </a:ext>
            </a:extLst>
          </p:cNvPr>
          <p:cNvCxnSpPr>
            <a:cxnSpLocks/>
            <a:stCxn id="28" idx="3"/>
            <a:endCxn id="49" idx="1"/>
          </p:cNvCxnSpPr>
          <p:nvPr/>
        </p:nvCxnSpPr>
        <p:spPr>
          <a:xfrm>
            <a:off x="7736145" y="3674305"/>
            <a:ext cx="2325630" cy="63526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B763E-68A9-470D-B54B-8ADB562F63E1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4868174" y="3043823"/>
            <a:ext cx="1087970" cy="63048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00C5BB1-2FFB-4705-88C9-A65FCEC04083}"/>
              </a:ext>
            </a:extLst>
          </p:cNvPr>
          <p:cNvSpPr txBox="1"/>
          <p:nvPr/>
        </p:nvSpPr>
        <p:spPr>
          <a:xfrm rot="20454992">
            <a:off x="4850419" y="2482242"/>
            <a:ext cx="82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Routes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143466-1BE0-401F-9ECA-FD2CF7EA579E}"/>
              </a:ext>
            </a:extLst>
          </p:cNvPr>
          <p:cNvSpPr txBox="1"/>
          <p:nvPr/>
        </p:nvSpPr>
        <p:spPr>
          <a:xfrm rot="1925607">
            <a:off x="4817281" y="3256079"/>
            <a:ext cx="828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5855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RPC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What is it, and why should we use it?</a:t>
            </a:r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6C36C3E6-3B9B-48FE-8614-009E0BD9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4266" y="4615664"/>
            <a:ext cx="2933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gRPC</a:t>
            </a: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C747-43B4-4081-A962-E8C070AC7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8079"/>
            <a:ext cx="10646391" cy="342558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“Google” Remote Procedure Call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Uses HTTP/2 protocol to transport binary messages (inc. TLS)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Focused on high performance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Relies on “Protocol Buffers” (aka </a:t>
            </a: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Protobuf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to defined the contract between end points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Multi-language support (C# client can call a Ruby service)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Frequently used as a method of service to service communication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Complex use of HTTP/ 2 prohibits use of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gRPC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browser-based apps (would require a proxy)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2D4F9F-4698-40EF-9801-A4BFEAB19857}"/>
              </a:ext>
            </a:extLst>
          </p:cNvPr>
          <p:cNvSpPr/>
          <p:nvPr/>
        </p:nvSpPr>
        <p:spPr>
          <a:xfrm>
            <a:off x="1868606" y="5138382"/>
            <a:ext cx="2328082" cy="1354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C# Client</a:t>
            </a:r>
            <a:endParaRPr lang="en-AU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A0603D-F52D-4B0B-848B-8BCB76862C2D}"/>
              </a:ext>
            </a:extLst>
          </p:cNvPr>
          <p:cNvSpPr/>
          <p:nvPr/>
        </p:nvSpPr>
        <p:spPr>
          <a:xfrm>
            <a:off x="7863385" y="5188424"/>
            <a:ext cx="2379260" cy="1354493"/>
          </a:xfrm>
          <a:prstGeom prst="round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Ruby Service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CFDBD-DD0E-428B-896D-01A518B4C144}"/>
              </a:ext>
            </a:extLst>
          </p:cNvPr>
          <p:cNvSpPr/>
          <p:nvPr/>
        </p:nvSpPr>
        <p:spPr>
          <a:xfrm>
            <a:off x="3134435" y="5712084"/>
            <a:ext cx="880281" cy="723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gRPC</a:t>
            </a:r>
            <a:r>
              <a:rPr lang="en-GB" dirty="0"/>
              <a:t> stub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456E5-3FA3-498F-A186-03DCDA454442}"/>
              </a:ext>
            </a:extLst>
          </p:cNvPr>
          <p:cNvSpPr/>
          <p:nvPr/>
        </p:nvSpPr>
        <p:spPr>
          <a:xfrm>
            <a:off x="8047629" y="5714955"/>
            <a:ext cx="880281" cy="723332"/>
          </a:xfrm>
          <a:prstGeom prst="rect">
            <a:avLst/>
          </a:prstGeom>
          <a:solidFill>
            <a:srgbClr val="DE33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gRPC</a:t>
            </a:r>
            <a:r>
              <a:rPr lang="en-GB" dirty="0"/>
              <a:t> server</a:t>
            </a:r>
            <a:endParaRPr lang="en-AU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0594847E-63D8-4952-ADD0-ED434F1157F8}"/>
              </a:ext>
            </a:extLst>
          </p:cNvPr>
          <p:cNvSpPr/>
          <p:nvPr/>
        </p:nvSpPr>
        <p:spPr>
          <a:xfrm>
            <a:off x="1999397" y="5712084"/>
            <a:ext cx="859809" cy="70914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.proto</a:t>
            </a:r>
            <a:endParaRPr lang="en-AU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BBBC63C3-2C2D-4383-B45F-36FB24945534}"/>
              </a:ext>
            </a:extLst>
          </p:cNvPr>
          <p:cNvSpPr/>
          <p:nvPr/>
        </p:nvSpPr>
        <p:spPr>
          <a:xfrm>
            <a:off x="9155373" y="5712084"/>
            <a:ext cx="859809" cy="709140"/>
          </a:xfrm>
          <a:prstGeom prst="foldedCorne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.proto</a:t>
            </a:r>
            <a:endParaRPr lang="en-AU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3C8DA1-BCC6-4844-B4AF-6DF313662899}"/>
              </a:ext>
            </a:extLst>
          </p:cNvPr>
          <p:cNvCxnSpPr/>
          <p:nvPr/>
        </p:nvCxnSpPr>
        <p:spPr>
          <a:xfrm>
            <a:off x="4014716" y="6066654"/>
            <a:ext cx="4032913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91E3BA-9A7C-4B45-BF07-1ACA29457397}"/>
              </a:ext>
            </a:extLst>
          </p:cNvPr>
          <p:cNvSpPr/>
          <p:nvPr/>
        </p:nvSpPr>
        <p:spPr>
          <a:xfrm>
            <a:off x="5306704" y="5953515"/>
            <a:ext cx="1139588" cy="24046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HTTP/2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202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16674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31" y="168341"/>
            <a:ext cx="10515600" cy="70068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 Service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486B78-6802-4CA4-83A6-D958E5A4ED5E}"/>
              </a:ext>
            </a:extLst>
          </p:cNvPr>
          <p:cNvSpPr/>
          <p:nvPr/>
        </p:nvSpPr>
        <p:spPr>
          <a:xfrm>
            <a:off x="2852961" y="5090114"/>
            <a:ext cx="1709203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8ACD2C-C3C1-472C-B67E-3EA972A1A621}"/>
              </a:ext>
            </a:extLst>
          </p:cNvPr>
          <p:cNvSpPr/>
          <p:nvPr/>
        </p:nvSpPr>
        <p:spPr>
          <a:xfrm>
            <a:off x="5445412" y="5090114"/>
            <a:ext cx="1822276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DB Context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6EE1EF-55A4-47B4-8D38-1338CD2DD37C}"/>
              </a:ext>
            </a:extLst>
          </p:cNvPr>
          <p:cNvSpPr/>
          <p:nvPr/>
        </p:nvSpPr>
        <p:spPr>
          <a:xfrm>
            <a:off x="5445412" y="3843329"/>
            <a:ext cx="1822276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Repository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6BD3BC-7FE8-46A3-B19D-CD0A3E0D8B5D}"/>
              </a:ext>
            </a:extLst>
          </p:cNvPr>
          <p:cNvSpPr/>
          <p:nvPr/>
        </p:nvSpPr>
        <p:spPr>
          <a:xfrm>
            <a:off x="2852961" y="3843329"/>
            <a:ext cx="1709203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DTOs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2380D8BA-7E29-4B1A-AD46-7C97B4BB490B}"/>
              </a:ext>
            </a:extLst>
          </p:cNvPr>
          <p:cNvSpPr/>
          <p:nvPr/>
        </p:nvSpPr>
        <p:spPr>
          <a:xfrm>
            <a:off x="5619703" y="6095213"/>
            <a:ext cx="1473694" cy="628251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Sever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47C24-A1EF-4182-A2D4-CFABFA0369A5}"/>
              </a:ext>
            </a:extLst>
          </p:cNvPr>
          <p:cNvSpPr txBox="1"/>
          <p:nvPr/>
        </p:nvSpPr>
        <p:spPr>
          <a:xfrm>
            <a:off x="2562195" y="4461307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2">
                    <a:lumMod val="50000"/>
                  </a:schemeClr>
                </a:solidFill>
              </a:rPr>
              <a:t>Mapped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0269C5-51E3-474F-9B03-9C071673E819}"/>
              </a:ext>
            </a:extLst>
          </p:cNvPr>
          <p:cNvSpPr/>
          <p:nvPr/>
        </p:nvSpPr>
        <p:spPr>
          <a:xfrm>
            <a:off x="7267688" y="1791600"/>
            <a:ext cx="2279474" cy="58638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HTTP Client</a:t>
            </a:r>
            <a:br>
              <a:rPr lang="en-AU" sz="2400" dirty="0"/>
            </a:br>
            <a:r>
              <a:rPr lang="en-AU" dirty="0"/>
              <a:t>(Synchronous - out)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38CE90-C2CB-407E-8684-2196910249B5}"/>
              </a:ext>
            </a:extLst>
          </p:cNvPr>
          <p:cNvSpPr/>
          <p:nvPr/>
        </p:nvSpPr>
        <p:spPr>
          <a:xfrm>
            <a:off x="7267688" y="2590002"/>
            <a:ext cx="2279475" cy="6230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dirty="0"/>
              <a:t> </a:t>
            </a:r>
            <a:r>
              <a:rPr lang="en-AU" dirty="0"/>
              <a:t>Msg. Publisher</a:t>
            </a:r>
            <a:br>
              <a:rPr lang="en-AU" sz="2400" dirty="0"/>
            </a:br>
            <a:r>
              <a:rPr lang="en-AU" dirty="0"/>
              <a:t>(Asynchronous - out)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F4B5F-755B-42FD-933F-F967694A81BF}"/>
              </a:ext>
            </a:extLst>
          </p:cNvPr>
          <p:cNvCxnSpPr>
            <a:cxnSpLocks/>
          </p:cNvCxnSpPr>
          <p:nvPr/>
        </p:nvCxnSpPr>
        <p:spPr>
          <a:xfrm>
            <a:off x="3707562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A72639-23DC-4928-A250-9E428E05796B}"/>
              </a:ext>
            </a:extLst>
          </p:cNvPr>
          <p:cNvCxnSpPr>
            <a:cxnSpLocks/>
          </p:cNvCxnSpPr>
          <p:nvPr/>
        </p:nvCxnSpPr>
        <p:spPr>
          <a:xfrm>
            <a:off x="6372101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8B20F4-F0DD-42A9-813E-49637692C3A5}"/>
              </a:ext>
            </a:extLst>
          </p:cNvPr>
          <p:cNvSpPr txBox="1"/>
          <p:nvPr/>
        </p:nvSpPr>
        <p:spPr>
          <a:xfrm>
            <a:off x="5445412" y="4368203"/>
            <a:ext cx="74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Read/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Write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1B3117-56FE-4B70-BCD2-3D9C890EA063}"/>
              </a:ext>
            </a:extLst>
          </p:cNvPr>
          <p:cNvSpPr/>
          <p:nvPr/>
        </p:nvSpPr>
        <p:spPr>
          <a:xfrm>
            <a:off x="2868423" y="2641926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Controller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CA6CF-D5E7-458F-9855-8F48EEE1D659}"/>
              </a:ext>
            </a:extLst>
          </p:cNvPr>
          <p:cNvCxnSpPr>
            <a:cxnSpLocks/>
          </p:cNvCxnSpPr>
          <p:nvPr/>
        </p:nvCxnSpPr>
        <p:spPr>
          <a:xfrm>
            <a:off x="6372101" y="5545393"/>
            <a:ext cx="0" cy="510492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C25B19B4-8400-4031-9CC9-7F943B035F0E}"/>
              </a:ext>
            </a:extLst>
          </p:cNvPr>
          <p:cNvSpPr/>
          <p:nvPr/>
        </p:nvSpPr>
        <p:spPr>
          <a:xfrm>
            <a:off x="10939999" y="2746661"/>
            <a:ext cx="737419" cy="363793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3A5F66-C464-442C-B5CA-42BE095D8F1F}"/>
              </a:ext>
            </a:extLst>
          </p:cNvPr>
          <p:cNvCxnSpPr>
            <a:cxnSpLocks/>
          </p:cNvCxnSpPr>
          <p:nvPr/>
        </p:nvCxnSpPr>
        <p:spPr>
          <a:xfrm>
            <a:off x="9731999" y="2911256"/>
            <a:ext cx="1103149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474477-0031-47A3-969D-74A88D308D92}"/>
              </a:ext>
            </a:extLst>
          </p:cNvPr>
          <p:cNvSpPr txBox="1"/>
          <p:nvPr/>
        </p:nvSpPr>
        <p:spPr>
          <a:xfrm>
            <a:off x="9513791" y="3105834"/>
            <a:ext cx="153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Publish to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0EFF36-0E84-4486-92FC-1DA3AA904790}"/>
              </a:ext>
            </a:extLst>
          </p:cNvPr>
          <p:cNvSpPr txBox="1"/>
          <p:nvPr/>
        </p:nvSpPr>
        <p:spPr>
          <a:xfrm>
            <a:off x="946928" y="2407078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D93759-E142-46FA-A089-58B9757C0E14}"/>
              </a:ext>
            </a:extLst>
          </p:cNvPr>
          <p:cNvCxnSpPr>
            <a:cxnSpLocks/>
          </p:cNvCxnSpPr>
          <p:nvPr/>
        </p:nvCxnSpPr>
        <p:spPr>
          <a:xfrm>
            <a:off x="401283" y="2717629"/>
            <a:ext cx="2343420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E641C1-7C5E-46E1-8809-007A26CE248F}"/>
              </a:ext>
            </a:extLst>
          </p:cNvPr>
          <p:cNvCxnSpPr>
            <a:cxnSpLocks/>
          </p:cNvCxnSpPr>
          <p:nvPr/>
        </p:nvCxnSpPr>
        <p:spPr>
          <a:xfrm>
            <a:off x="401283" y="3155164"/>
            <a:ext cx="2350952" cy="0"/>
          </a:xfrm>
          <a:prstGeom prst="straightConnector1">
            <a:avLst/>
          </a:prstGeom>
          <a:ln w="476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C512AC-4A00-4B4D-97A7-F426DE036647}"/>
              </a:ext>
            </a:extLst>
          </p:cNvPr>
          <p:cNvSpPr txBox="1"/>
          <p:nvPr/>
        </p:nvSpPr>
        <p:spPr>
          <a:xfrm>
            <a:off x="862109" y="2851350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12DC28-5286-4A0C-8FD8-DB7ECB5962BF}"/>
              </a:ext>
            </a:extLst>
          </p:cNvPr>
          <p:cNvSpPr txBox="1"/>
          <p:nvPr/>
        </p:nvSpPr>
        <p:spPr>
          <a:xfrm>
            <a:off x="9797030" y="1563857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E9C6A4-11C3-4995-9156-41F252B8FEC2}"/>
              </a:ext>
            </a:extLst>
          </p:cNvPr>
          <p:cNvCxnSpPr>
            <a:cxnSpLocks/>
          </p:cNvCxnSpPr>
          <p:nvPr/>
        </p:nvCxnSpPr>
        <p:spPr>
          <a:xfrm>
            <a:off x="9674190" y="1878399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D03033-A0EB-4893-98C6-8A72AEED3A59}"/>
              </a:ext>
            </a:extLst>
          </p:cNvPr>
          <p:cNvCxnSpPr>
            <a:cxnSpLocks/>
          </p:cNvCxnSpPr>
          <p:nvPr/>
        </p:nvCxnSpPr>
        <p:spPr>
          <a:xfrm>
            <a:off x="9681722" y="2315934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535AD22-F713-4BDB-80E7-8BE47CC935E3}"/>
              </a:ext>
            </a:extLst>
          </p:cNvPr>
          <p:cNvSpPr txBox="1"/>
          <p:nvPr/>
        </p:nvSpPr>
        <p:spPr>
          <a:xfrm>
            <a:off x="9681722" y="2014157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8B55D1E3-D518-4AA6-834C-713C94D3BAB4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132436" y="3061299"/>
            <a:ext cx="1224114" cy="782030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288BFCA-9FBC-4A95-B9B6-DE434FF96D9F}"/>
              </a:ext>
            </a:extLst>
          </p:cNvPr>
          <p:cNvCxnSpPr>
            <a:cxnSpLocks/>
          </p:cNvCxnSpPr>
          <p:nvPr/>
        </p:nvCxnSpPr>
        <p:spPr>
          <a:xfrm>
            <a:off x="4655967" y="5182563"/>
            <a:ext cx="720664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4D1A83-21D7-4F88-91D5-4A6BDB2FE6C9}"/>
              </a:ext>
            </a:extLst>
          </p:cNvPr>
          <p:cNvSpPr/>
          <p:nvPr/>
        </p:nvSpPr>
        <p:spPr>
          <a:xfrm>
            <a:off x="2886333" y="1815528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r>
              <a:rPr lang="en-AU" dirty="0"/>
              <a:t> Service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8BE654-FC28-40AE-B38B-FDA0B662E4CE}"/>
              </a:ext>
            </a:extLst>
          </p:cNvPr>
          <p:cNvCxnSpPr>
            <a:cxnSpLocks/>
          </p:cNvCxnSpPr>
          <p:nvPr/>
        </p:nvCxnSpPr>
        <p:spPr>
          <a:xfrm>
            <a:off x="862938" y="1975364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DC7901-98F2-474F-8674-E5F5BA244BB0}"/>
              </a:ext>
            </a:extLst>
          </p:cNvPr>
          <p:cNvCxnSpPr>
            <a:cxnSpLocks/>
          </p:cNvCxnSpPr>
          <p:nvPr/>
        </p:nvCxnSpPr>
        <p:spPr>
          <a:xfrm>
            <a:off x="855405" y="2202390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8BE157-80B5-4F3F-8EB6-AFB42F32AD8B}"/>
              </a:ext>
            </a:extLst>
          </p:cNvPr>
          <p:cNvSpPr/>
          <p:nvPr/>
        </p:nvSpPr>
        <p:spPr>
          <a:xfrm>
            <a:off x="697312" y="2469502"/>
            <a:ext cx="4922391" cy="82502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E99DFE-F3EA-4B75-BA92-C2999EF97096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150346" y="2106111"/>
            <a:ext cx="1461815" cy="1737218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31" y="168341"/>
            <a:ext cx="10515600" cy="70068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Combined Service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486B78-6802-4CA4-83A6-D958E5A4ED5E}"/>
              </a:ext>
            </a:extLst>
          </p:cNvPr>
          <p:cNvSpPr/>
          <p:nvPr/>
        </p:nvSpPr>
        <p:spPr>
          <a:xfrm>
            <a:off x="2852961" y="5090114"/>
            <a:ext cx="1709203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E8ACD2C-C3C1-472C-B67E-3EA972A1A621}"/>
              </a:ext>
            </a:extLst>
          </p:cNvPr>
          <p:cNvSpPr/>
          <p:nvPr/>
        </p:nvSpPr>
        <p:spPr>
          <a:xfrm>
            <a:off x="5445412" y="5090114"/>
            <a:ext cx="1822276" cy="4001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DB Context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6EE1EF-55A4-47B4-8D38-1338CD2DD37C}"/>
              </a:ext>
            </a:extLst>
          </p:cNvPr>
          <p:cNvSpPr/>
          <p:nvPr/>
        </p:nvSpPr>
        <p:spPr>
          <a:xfrm>
            <a:off x="5445412" y="3843329"/>
            <a:ext cx="1822276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Repository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6BD3BC-7FE8-46A3-B19D-CD0A3E0D8B5D}"/>
              </a:ext>
            </a:extLst>
          </p:cNvPr>
          <p:cNvSpPr/>
          <p:nvPr/>
        </p:nvSpPr>
        <p:spPr>
          <a:xfrm>
            <a:off x="2852961" y="3843329"/>
            <a:ext cx="1709203" cy="4047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DTOs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2380D8BA-7E29-4B1A-AD46-7C97B4BB490B}"/>
              </a:ext>
            </a:extLst>
          </p:cNvPr>
          <p:cNvSpPr/>
          <p:nvPr/>
        </p:nvSpPr>
        <p:spPr>
          <a:xfrm>
            <a:off x="5619703" y="6095213"/>
            <a:ext cx="1473694" cy="628251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Sever DB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747C24-A1EF-4182-A2D4-CFABFA0369A5}"/>
              </a:ext>
            </a:extLst>
          </p:cNvPr>
          <p:cNvSpPr txBox="1"/>
          <p:nvPr/>
        </p:nvSpPr>
        <p:spPr>
          <a:xfrm>
            <a:off x="2562195" y="4461307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chemeClr val="bg2">
                    <a:lumMod val="50000"/>
                  </a:schemeClr>
                </a:solidFill>
              </a:rPr>
              <a:t>Mapped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0269C5-51E3-474F-9B03-9C071673E819}"/>
              </a:ext>
            </a:extLst>
          </p:cNvPr>
          <p:cNvSpPr/>
          <p:nvPr/>
        </p:nvSpPr>
        <p:spPr>
          <a:xfrm>
            <a:off x="7267688" y="1791600"/>
            <a:ext cx="2279474" cy="58638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HTTP Client</a:t>
            </a:r>
            <a:br>
              <a:rPr lang="en-AU" sz="2400" dirty="0"/>
            </a:br>
            <a:r>
              <a:rPr lang="en-AU" dirty="0"/>
              <a:t>(Synchronous - out)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F38CE90-C2CB-407E-8684-2196910249B5}"/>
              </a:ext>
            </a:extLst>
          </p:cNvPr>
          <p:cNvSpPr/>
          <p:nvPr/>
        </p:nvSpPr>
        <p:spPr>
          <a:xfrm>
            <a:off x="7267688" y="2740045"/>
            <a:ext cx="2279475" cy="6230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dirty="0"/>
              <a:t> </a:t>
            </a:r>
            <a:r>
              <a:rPr lang="en-AU" dirty="0"/>
              <a:t>Msg. Publisher</a:t>
            </a:r>
            <a:br>
              <a:rPr lang="en-AU" sz="2400" dirty="0"/>
            </a:br>
            <a:r>
              <a:rPr lang="en-AU" dirty="0"/>
              <a:t>(Asynchronous - out)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3F4B5F-755B-42FD-933F-F967694A81BF}"/>
              </a:ext>
            </a:extLst>
          </p:cNvPr>
          <p:cNvCxnSpPr>
            <a:cxnSpLocks/>
          </p:cNvCxnSpPr>
          <p:nvPr/>
        </p:nvCxnSpPr>
        <p:spPr>
          <a:xfrm>
            <a:off x="3707562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A72639-23DC-4928-A250-9E428E05796B}"/>
              </a:ext>
            </a:extLst>
          </p:cNvPr>
          <p:cNvCxnSpPr>
            <a:cxnSpLocks/>
          </p:cNvCxnSpPr>
          <p:nvPr/>
        </p:nvCxnSpPr>
        <p:spPr>
          <a:xfrm>
            <a:off x="6372101" y="4368203"/>
            <a:ext cx="0" cy="633866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8B20F4-F0DD-42A9-813E-49637692C3A5}"/>
              </a:ext>
            </a:extLst>
          </p:cNvPr>
          <p:cNvSpPr txBox="1"/>
          <p:nvPr/>
        </p:nvSpPr>
        <p:spPr>
          <a:xfrm>
            <a:off x="5445412" y="4368203"/>
            <a:ext cx="74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Read/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Write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1B3117-56FE-4B70-BCD2-3D9C890EA063}"/>
              </a:ext>
            </a:extLst>
          </p:cNvPr>
          <p:cNvSpPr/>
          <p:nvPr/>
        </p:nvSpPr>
        <p:spPr>
          <a:xfrm>
            <a:off x="2868423" y="1802696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Controller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D4A346E-4807-4096-9764-4FCE1114CBED}"/>
              </a:ext>
            </a:extLst>
          </p:cNvPr>
          <p:cNvSpPr/>
          <p:nvPr/>
        </p:nvSpPr>
        <p:spPr>
          <a:xfrm>
            <a:off x="2852961" y="2747715"/>
            <a:ext cx="2279475" cy="62716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200" dirty="0"/>
              <a:t> </a:t>
            </a:r>
            <a:r>
              <a:rPr lang="en-AU" dirty="0"/>
              <a:t>Msg. Subscriber</a:t>
            </a:r>
            <a:br>
              <a:rPr lang="en-AU" sz="2400" dirty="0"/>
            </a:br>
            <a:r>
              <a:rPr lang="en-AU" dirty="0"/>
              <a:t>(Asynchronous - in)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CA6CF-D5E7-458F-9855-8F48EEE1D659}"/>
              </a:ext>
            </a:extLst>
          </p:cNvPr>
          <p:cNvCxnSpPr>
            <a:cxnSpLocks/>
          </p:cNvCxnSpPr>
          <p:nvPr/>
        </p:nvCxnSpPr>
        <p:spPr>
          <a:xfrm>
            <a:off x="6372101" y="5545393"/>
            <a:ext cx="0" cy="510492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5BC971A2-2D00-4929-9E79-C22CA957F170}"/>
              </a:ext>
            </a:extLst>
          </p:cNvPr>
          <p:cNvSpPr/>
          <p:nvPr/>
        </p:nvSpPr>
        <p:spPr>
          <a:xfrm>
            <a:off x="634137" y="2864824"/>
            <a:ext cx="737419" cy="363793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Flowchart: Direct Access Storage 38">
            <a:extLst>
              <a:ext uri="{FF2B5EF4-FFF2-40B4-BE49-F238E27FC236}">
                <a16:creationId xmlns:a16="http://schemas.microsoft.com/office/drawing/2014/main" id="{C25B19B4-8400-4031-9CC9-7F943B035F0E}"/>
              </a:ext>
            </a:extLst>
          </p:cNvPr>
          <p:cNvSpPr/>
          <p:nvPr/>
        </p:nvSpPr>
        <p:spPr>
          <a:xfrm>
            <a:off x="10939999" y="2896704"/>
            <a:ext cx="737419" cy="363793"/>
          </a:xfrm>
          <a:prstGeom prst="flowChartMagneticDrum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53A5F66-C464-442C-B5CA-42BE095D8F1F}"/>
              </a:ext>
            </a:extLst>
          </p:cNvPr>
          <p:cNvCxnSpPr>
            <a:cxnSpLocks/>
          </p:cNvCxnSpPr>
          <p:nvPr/>
        </p:nvCxnSpPr>
        <p:spPr>
          <a:xfrm>
            <a:off x="9731999" y="3061299"/>
            <a:ext cx="1103149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474477-0031-47A3-969D-74A88D308D92}"/>
              </a:ext>
            </a:extLst>
          </p:cNvPr>
          <p:cNvSpPr txBox="1"/>
          <p:nvPr/>
        </p:nvSpPr>
        <p:spPr>
          <a:xfrm>
            <a:off x="9513791" y="3105834"/>
            <a:ext cx="153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Publish to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884162-9E21-45D8-9196-2B827F63E19C}"/>
              </a:ext>
            </a:extLst>
          </p:cNvPr>
          <p:cNvSpPr txBox="1"/>
          <p:nvPr/>
        </p:nvSpPr>
        <p:spPr>
          <a:xfrm>
            <a:off x="1346769" y="3061812"/>
            <a:ext cx="1539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Received from</a:t>
            </a:r>
          </a:p>
          <a:p>
            <a:pPr algn="ctr"/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Message Bus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245633-6821-4E92-B844-E737EFF0DB20}"/>
              </a:ext>
            </a:extLst>
          </p:cNvPr>
          <p:cNvCxnSpPr>
            <a:cxnSpLocks/>
          </p:cNvCxnSpPr>
          <p:nvPr/>
        </p:nvCxnSpPr>
        <p:spPr>
          <a:xfrm>
            <a:off x="1562899" y="3042435"/>
            <a:ext cx="1103149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C0EFF36-0E84-4486-92FC-1DA3AA904790}"/>
              </a:ext>
            </a:extLst>
          </p:cNvPr>
          <p:cNvSpPr txBox="1"/>
          <p:nvPr/>
        </p:nvSpPr>
        <p:spPr>
          <a:xfrm>
            <a:off x="946928" y="1567848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D93759-E142-46FA-A089-58B9757C0E14}"/>
              </a:ext>
            </a:extLst>
          </p:cNvPr>
          <p:cNvCxnSpPr>
            <a:cxnSpLocks/>
          </p:cNvCxnSpPr>
          <p:nvPr/>
        </p:nvCxnSpPr>
        <p:spPr>
          <a:xfrm>
            <a:off x="401283" y="1878399"/>
            <a:ext cx="2343420" cy="0"/>
          </a:xfrm>
          <a:prstGeom prst="straightConnector1">
            <a:avLst/>
          </a:prstGeom>
          <a:ln w="4762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E641C1-7C5E-46E1-8809-007A26CE248F}"/>
              </a:ext>
            </a:extLst>
          </p:cNvPr>
          <p:cNvCxnSpPr>
            <a:cxnSpLocks/>
          </p:cNvCxnSpPr>
          <p:nvPr/>
        </p:nvCxnSpPr>
        <p:spPr>
          <a:xfrm>
            <a:off x="401283" y="2315934"/>
            <a:ext cx="2350952" cy="0"/>
          </a:xfrm>
          <a:prstGeom prst="straightConnector1">
            <a:avLst/>
          </a:prstGeom>
          <a:ln w="47625">
            <a:solidFill>
              <a:srgbClr val="00B05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C512AC-4A00-4B4D-97A7-F426DE036647}"/>
              </a:ext>
            </a:extLst>
          </p:cNvPr>
          <p:cNvSpPr txBox="1"/>
          <p:nvPr/>
        </p:nvSpPr>
        <p:spPr>
          <a:xfrm>
            <a:off x="862109" y="2012120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12DC28-5286-4A0C-8FD8-DB7ECB5962BF}"/>
              </a:ext>
            </a:extLst>
          </p:cNvPr>
          <p:cNvSpPr txBox="1"/>
          <p:nvPr/>
        </p:nvSpPr>
        <p:spPr>
          <a:xfrm>
            <a:off x="9797030" y="1563857"/>
            <a:ext cx="1539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Request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9E9C6A4-11C3-4995-9156-41F252B8FEC2}"/>
              </a:ext>
            </a:extLst>
          </p:cNvPr>
          <p:cNvCxnSpPr>
            <a:cxnSpLocks/>
          </p:cNvCxnSpPr>
          <p:nvPr/>
        </p:nvCxnSpPr>
        <p:spPr>
          <a:xfrm>
            <a:off x="9674190" y="1878399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D03033-A0EB-4893-98C6-8A72AEED3A59}"/>
              </a:ext>
            </a:extLst>
          </p:cNvPr>
          <p:cNvCxnSpPr>
            <a:cxnSpLocks/>
          </p:cNvCxnSpPr>
          <p:nvPr/>
        </p:nvCxnSpPr>
        <p:spPr>
          <a:xfrm>
            <a:off x="9681722" y="2315934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535AD22-F713-4BDB-80E7-8BE47CC935E3}"/>
              </a:ext>
            </a:extLst>
          </p:cNvPr>
          <p:cNvSpPr txBox="1"/>
          <p:nvPr/>
        </p:nvSpPr>
        <p:spPr>
          <a:xfrm>
            <a:off x="9681722" y="2014157"/>
            <a:ext cx="17150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2">
                    <a:lumMod val="50000"/>
                  </a:schemeClr>
                </a:solidFill>
              </a:rPr>
              <a:t>HTTP Response</a:t>
            </a:r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8B55D1E3-D518-4AA6-834C-713C94D3BAB4}"/>
              </a:ext>
            </a:extLst>
          </p:cNvPr>
          <p:cNvCxnSpPr>
            <a:cxnSpLocks/>
            <a:stCxn id="34" idx="3"/>
            <a:endCxn id="8" idx="0"/>
          </p:cNvCxnSpPr>
          <p:nvPr/>
        </p:nvCxnSpPr>
        <p:spPr>
          <a:xfrm>
            <a:off x="5132436" y="2093279"/>
            <a:ext cx="1224114" cy="1750050"/>
          </a:xfrm>
          <a:prstGeom prst="bentConnector2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73A320B-5C12-45CF-BD58-5B8CDFF13D5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132436" y="3061300"/>
            <a:ext cx="737418" cy="782029"/>
          </a:xfrm>
          <a:prstGeom prst="bentConnector2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288BFCA-9FBC-4A95-B9B6-DE434FF96D9F}"/>
              </a:ext>
            </a:extLst>
          </p:cNvPr>
          <p:cNvCxnSpPr>
            <a:cxnSpLocks/>
          </p:cNvCxnSpPr>
          <p:nvPr/>
        </p:nvCxnSpPr>
        <p:spPr>
          <a:xfrm>
            <a:off x="4655967" y="5182563"/>
            <a:ext cx="720664" cy="0"/>
          </a:xfrm>
          <a:prstGeom prst="straightConnector1">
            <a:avLst/>
          </a:prstGeom>
          <a:ln w="476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E4D1A83-21D7-4F88-91D5-4A6BDB2FE6C9}"/>
              </a:ext>
            </a:extLst>
          </p:cNvPr>
          <p:cNvSpPr/>
          <p:nvPr/>
        </p:nvSpPr>
        <p:spPr>
          <a:xfrm>
            <a:off x="2886333" y="976298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r>
              <a:rPr lang="en-AU" dirty="0"/>
              <a:t> Service</a:t>
            </a:r>
            <a:br>
              <a:rPr lang="en-AU" sz="2400" dirty="0"/>
            </a:br>
            <a:r>
              <a:rPr lang="en-AU" dirty="0"/>
              <a:t>(Synchronous - in)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405D3C0-3864-41C7-BCE4-3314FE799751}"/>
              </a:ext>
            </a:extLst>
          </p:cNvPr>
          <p:cNvSpPr/>
          <p:nvPr/>
        </p:nvSpPr>
        <p:spPr>
          <a:xfrm>
            <a:off x="7267626" y="977890"/>
            <a:ext cx="2264013" cy="58116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r>
              <a:rPr lang="en-AU" dirty="0"/>
              <a:t> Client</a:t>
            </a:r>
            <a:br>
              <a:rPr lang="en-AU" sz="2400" dirty="0"/>
            </a:br>
            <a:r>
              <a:rPr lang="en-AU" dirty="0"/>
              <a:t>(Synchronous - out)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38BE654-FC28-40AE-B38B-FDA0B662E4CE}"/>
              </a:ext>
            </a:extLst>
          </p:cNvPr>
          <p:cNvCxnSpPr>
            <a:cxnSpLocks/>
          </p:cNvCxnSpPr>
          <p:nvPr/>
        </p:nvCxnSpPr>
        <p:spPr>
          <a:xfrm>
            <a:off x="862938" y="1136134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FADC96-2A59-4EB8-81FA-939CA1BA5EF6}"/>
              </a:ext>
            </a:extLst>
          </p:cNvPr>
          <p:cNvCxnSpPr>
            <a:cxnSpLocks/>
          </p:cNvCxnSpPr>
          <p:nvPr/>
        </p:nvCxnSpPr>
        <p:spPr>
          <a:xfrm>
            <a:off x="9681722" y="1136134"/>
            <a:ext cx="1889297" cy="0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1581D89-A4AE-4E8E-8A0B-958F0BFE7F65}"/>
              </a:ext>
            </a:extLst>
          </p:cNvPr>
          <p:cNvCxnSpPr>
            <a:cxnSpLocks/>
          </p:cNvCxnSpPr>
          <p:nvPr/>
        </p:nvCxnSpPr>
        <p:spPr>
          <a:xfrm>
            <a:off x="9674189" y="1363160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3DC7901-98F2-474F-8674-E5F5BA244BB0}"/>
              </a:ext>
            </a:extLst>
          </p:cNvPr>
          <p:cNvCxnSpPr>
            <a:cxnSpLocks/>
          </p:cNvCxnSpPr>
          <p:nvPr/>
        </p:nvCxnSpPr>
        <p:spPr>
          <a:xfrm>
            <a:off x="855405" y="1363160"/>
            <a:ext cx="1889297" cy="0"/>
          </a:xfrm>
          <a:prstGeom prst="straightConnector1">
            <a:avLst/>
          </a:prstGeom>
          <a:ln w="476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8BE157-80B5-4F3F-8EB6-AFB42F32AD8B}"/>
              </a:ext>
            </a:extLst>
          </p:cNvPr>
          <p:cNvSpPr/>
          <p:nvPr/>
        </p:nvSpPr>
        <p:spPr>
          <a:xfrm>
            <a:off x="697312" y="1630272"/>
            <a:ext cx="4922391" cy="82502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58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 animBg="1"/>
      <p:bldP spid="14" grpId="0"/>
      <p:bldP spid="22" grpId="0" animBg="1"/>
      <p:bldP spid="23" grpId="0" animBg="1"/>
      <p:bldP spid="29" grpId="0"/>
      <p:bldP spid="34" grpId="0" animBg="1"/>
      <p:bldP spid="35" grpId="0" animBg="1"/>
      <p:bldP spid="38" grpId="0" animBg="1"/>
      <p:bldP spid="39" grpId="0" animBg="1"/>
      <p:bldP spid="42" grpId="0"/>
      <p:bldP spid="43" grpId="0"/>
      <p:bldP spid="46" grpId="0"/>
      <p:bldP spid="50" grpId="0"/>
      <p:bldP spid="51" grpId="0"/>
      <p:bldP spid="54" grpId="0"/>
      <p:bldP spid="55" grpId="0" animBg="1"/>
      <p:bldP spid="56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03C062C9-9030-4535-A303-7F7382A50245}"/>
              </a:ext>
            </a:extLst>
          </p:cNvPr>
          <p:cNvSpPr/>
          <p:nvPr/>
        </p:nvSpPr>
        <p:spPr>
          <a:xfrm>
            <a:off x="1106321" y="5849554"/>
            <a:ext cx="10515600" cy="22859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Kubernetes (Docker Desktop)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B09C4-9F11-4ECE-A6CB-A107A002EBEB}"/>
              </a:ext>
            </a:extLst>
          </p:cNvPr>
          <p:cNvSpPr/>
          <p:nvPr/>
        </p:nvSpPr>
        <p:spPr>
          <a:xfrm>
            <a:off x="1104898" y="1061115"/>
            <a:ext cx="10515600" cy="477945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7920C02D-141D-4BBE-9E56-09F1CB24BC1F}"/>
              </a:ext>
            </a:extLst>
          </p:cNvPr>
          <p:cNvSpPr/>
          <p:nvPr/>
        </p:nvSpPr>
        <p:spPr>
          <a:xfrm>
            <a:off x="1104898" y="6547515"/>
            <a:ext cx="10515599" cy="227011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Hardware (PC)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CE55C437-A33E-45BE-B8F9-0B6A62FF4067}"/>
              </a:ext>
            </a:extLst>
          </p:cNvPr>
          <p:cNvSpPr/>
          <p:nvPr/>
        </p:nvSpPr>
        <p:spPr>
          <a:xfrm>
            <a:off x="1104898" y="6317328"/>
            <a:ext cx="10515599" cy="228599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Operating System (Windows 10 with WSL2)</a:t>
            </a:r>
          </a:p>
        </p:txBody>
      </p:sp>
      <p:sp>
        <p:nvSpPr>
          <p:cNvPr id="71" name="Flowchart: Process 70">
            <a:extLst>
              <a:ext uri="{FF2B5EF4-FFF2-40B4-BE49-F238E27FC236}">
                <a16:creationId xmlns:a16="http://schemas.microsoft.com/office/drawing/2014/main" id="{8C2428DF-C4FA-4CD4-883B-D6707B6ED41C}"/>
              </a:ext>
            </a:extLst>
          </p:cNvPr>
          <p:cNvSpPr/>
          <p:nvPr/>
        </p:nvSpPr>
        <p:spPr>
          <a:xfrm>
            <a:off x="1104900" y="6087141"/>
            <a:ext cx="10515599" cy="22859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Container Runtime (Docker)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99256A-DA31-464E-A064-AC0B44855CCB}"/>
              </a:ext>
            </a:extLst>
          </p:cNvPr>
          <p:cNvSpPr/>
          <p:nvPr/>
        </p:nvSpPr>
        <p:spPr>
          <a:xfrm>
            <a:off x="1428747" y="1454175"/>
            <a:ext cx="9867900" cy="427069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53B77F-99E0-4C5C-A179-6454EAD880CF}"/>
              </a:ext>
            </a:extLst>
          </p:cNvPr>
          <p:cNvSpPr/>
          <p:nvPr/>
        </p:nvSpPr>
        <p:spPr>
          <a:xfrm>
            <a:off x="5380878" y="188376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97635-2B40-4192-9C2D-A7EB0BA04569}"/>
              </a:ext>
            </a:extLst>
          </p:cNvPr>
          <p:cNvSpPr/>
          <p:nvPr/>
        </p:nvSpPr>
        <p:spPr>
          <a:xfrm>
            <a:off x="5493948" y="2205587"/>
            <a:ext cx="1413896" cy="736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Platform</a:t>
            </a:r>
          </a:p>
          <a:p>
            <a:pPr algn="ctr"/>
            <a:r>
              <a:rPr lang="en-AU" sz="1600" dirty="0"/>
              <a:t>Service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4A9A621-5D56-4552-BE35-63F2D85D62C3}"/>
              </a:ext>
            </a:extLst>
          </p:cNvPr>
          <p:cNvSpPr/>
          <p:nvPr/>
        </p:nvSpPr>
        <p:spPr>
          <a:xfrm>
            <a:off x="7532292" y="188376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D55A28F-B7F1-4288-BDF3-5E3313200B53}"/>
              </a:ext>
            </a:extLst>
          </p:cNvPr>
          <p:cNvSpPr/>
          <p:nvPr/>
        </p:nvSpPr>
        <p:spPr>
          <a:xfrm>
            <a:off x="7658107" y="2205587"/>
            <a:ext cx="1403395" cy="727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Platform SQL Server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B91429D-258D-47BA-8F0E-45DED6A08E8E}"/>
              </a:ext>
            </a:extLst>
          </p:cNvPr>
          <p:cNvSpPr/>
          <p:nvPr/>
        </p:nvSpPr>
        <p:spPr>
          <a:xfrm>
            <a:off x="5379599" y="385520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87F8FEE-80A6-48A1-A213-3D00E6FE6DA2}"/>
              </a:ext>
            </a:extLst>
          </p:cNvPr>
          <p:cNvSpPr/>
          <p:nvPr/>
        </p:nvSpPr>
        <p:spPr>
          <a:xfrm>
            <a:off x="5491647" y="4171429"/>
            <a:ext cx="1403395" cy="7416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Command Service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8741209-F0E2-417D-B944-B836F6AE49D2}"/>
              </a:ext>
            </a:extLst>
          </p:cNvPr>
          <p:cNvSpPr/>
          <p:nvPr/>
        </p:nvSpPr>
        <p:spPr>
          <a:xfrm>
            <a:off x="2482025" y="3855155"/>
            <a:ext cx="1657353" cy="13313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16DE90-80A1-49F5-B36C-BC6F31376B1C}"/>
              </a:ext>
            </a:extLst>
          </p:cNvPr>
          <p:cNvSpPr/>
          <p:nvPr/>
        </p:nvSpPr>
        <p:spPr>
          <a:xfrm>
            <a:off x="9543319" y="1883764"/>
            <a:ext cx="1657353" cy="133131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8CE51A-E969-4CFF-A72D-A61689758C28}"/>
              </a:ext>
            </a:extLst>
          </p:cNvPr>
          <p:cNvSpPr/>
          <p:nvPr/>
        </p:nvSpPr>
        <p:spPr>
          <a:xfrm>
            <a:off x="9684207" y="2205587"/>
            <a:ext cx="1403395" cy="7276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RabbitMQ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7C5EDF-DCBF-41DE-8B3F-8434AABFDF49}"/>
              </a:ext>
            </a:extLst>
          </p:cNvPr>
          <p:cNvSpPr/>
          <p:nvPr/>
        </p:nvSpPr>
        <p:spPr>
          <a:xfrm>
            <a:off x="2580351" y="4172651"/>
            <a:ext cx="1403395" cy="72769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Ingress Nginx</a:t>
            </a:r>
          </a:p>
          <a:p>
            <a:pPr algn="ctr"/>
            <a:r>
              <a:rPr lang="en-AU" sz="1600" dirty="0"/>
              <a:t>Container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B57BA3-6B65-487A-A92D-A60901A882FB}"/>
              </a:ext>
            </a:extLst>
          </p:cNvPr>
          <p:cNvSpPr/>
          <p:nvPr/>
        </p:nvSpPr>
        <p:spPr>
          <a:xfrm>
            <a:off x="10447303" y="2930764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15672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49DC8-5CB5-4618-855F-A5E26DB4BD24}"/>
              </a:ext>
            </a:extLst>
          </p:cNvPr>
          <p:cNvSpPr/>
          <p:nvPr/>
        </p:nvSpPr>
        <p:spPr>
          <a:xfrm>
            <a:off x="9685210" y="2930764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5672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84B779-C438-4143-9184-ABF06BAD5CF8}"/>
              </a:ext>
            </a:extLst>
          </p:cNvPr>
          <p:cNvSpPr/>
          <p:nvPr/>
        </p:nvSpPr>
        <p:spPr>
          <a:xfrm>
            <a:off x="2578112" y="4907305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1E8227-C404-426F-B6C9-2FE0D61A96D5}"/>
              </a:ext>
            </a:extLst>
          </p:cNvPr>
          <p:cNvSpPr/>
          <p:nvPr/>
        </p:nvSpPr>
        <p:spPr>
          <a:xfrm>
            <a:off x="5491647" y="4918603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B6B514-1C8C-46B5-92E4-43B02F63BEDA}"/>
              </a:ext>
            </a:extLst>
          </p:cNvPr>
          <p:cNvSpPr/>
          <p:nvPr/>
        </p:nvSpPr>
        <p:spPr>
          <a:xfrm>
            <a:off x="7659110" y="2931294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1433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5BA03E-57CC-4F81-89A7-3A7383100428}"/>
              </a:ext>
            </a:extLst>
          </p:cNvPr>
          <p:cNvSpPr/>
          <p:nvPr/>
        </p:nvSpPr>
        <p:spPr>
          <a:xfrm>
            <a:off x="6263353" y="2941721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666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7CE27E-7A7A-46C7-B643-FC58A0F8678F}"/>
              </a:ext>
            </a:extLst>
          </p:cNvPr>
          <p:cNvSpPr/>
          <p:nvPr/>
        </p:nvSpPr>
        <p:spPr>
          <a:xfrm>
            <a:off x="5496236" y="2941721"/>
            <a:ext cx="640299" cy="2065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9D692B-6050-4C4C-B90E-4434301FF759}"/>
              </a:ext>
            </a:extLst>
          </p:cNvPr>
          <p:cNvSpPr/>
          <p:nvPr/>
        </p:nvSpPr>
        <p:spPr>
          <a:xfrm>
            <a:off x="5500257" y="3463667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9361309-14D5-4DC2-9C0F-50419267EE57}"/>
              </a:ext>
            </a:extLst>
          </p:cNvPr>
          <p:cNvSpPr/>
          <p:nvPr/>
        </p:nvSpPr>
        <p:spPr>
          <a:xfrm>
            <a:off x="6262350" y="3256253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666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4A0A20-9044-4A91-91C6-B831B0EA0EA6}"/>
              </a:ext>
            </a:extLst>
          </p:cNvPr>
          <p:cNvSpPr/>
          <p:nvPr/>
        </p:nvSpPr>
        <p:spPr>
          <a:xfrm>
            <a:off x="5500337" y="3255619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18A3C6-F979-4C9D-902B-F8454DF71ED8}"/>
              </a:ext>
            </a:extLst>
          </p:cNvPr>
          <p:cNvSpPr/>
          <p:nvPr/>
        </p:nvSpPr>
        <p:spPr>
          <a:xfrm>
            <a:off x="9684207" y="3469116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271360-292B-481B-94D4-F9313D0A1F8B}"/>
              </a:ext>
            </a:extLst>
          </p:cNvPr>
          <p:cNvSpPr/>
          <p:nvPr/>
        </p:nvSpPr>
        <p:spPr>
          <a:xfrm>
            <a:off x="10446300" y="3261702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15672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BD5FB3-F5F2-40A7-A2DF-8B9CFCDF2E97}"/>
              </a:ext>
            </a:extLst>
          </p:cNvPr>
          <p:cNvSpPr/>
          <p:nvPr/>
        </p:nvSpPr>
        <p:spPr>
          <a:xfrm>
            <a:off x="9684287" y="3261068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5672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7AC94-3C36-48B7-B1C8-02F8FF37E5E2}"/>
              </a:ext>
            </a:extLst>
          </p:cNvPr>
          <p:cNvSpPr/>
          <p:nvPr/>
        </p:nvSpPr>
        <p:spPr>
          <a:xfrm>
            <a:off x="7658107" y="3469116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7E87B8-1F4B-4359-8359-378BA23182B9}"/>
              </a:ext>
            </a:extLst>
          </p:cNvPr>
          <p:cNvSpPr/>
          <p:nvPr/>
        </p:nvSpPr>
        <p:spPr>
          <a:xfrm>
            <a:off x="7658187" y="3261068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1433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40C702-C978-4D9A-9F1C-F32E7351E8A1}"/>
              </a:ext>
            </a:extLst>
          </p:cNvPr>
          <p:cNvSpPr/>
          <p:nvPr/>
        </p:nvSpPr>
        <p:spPr>
          <a:xfrm>
            <a:off x="5491459" y="5443095"/>
            <a:ext cx="1403395" cy="228200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Cluster IP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051C9A-AC04-4303-A7DD-C41E5F10DF4F}"/>
              </a:ext>
            </a:extLst>
          </p:cNvPr>
          <p:cNvSpPr/>
          <p:nvPr/>
        </p:nvSpPr>
        <p:spPr>
          <a:xfrm>
            <a:off x="5491539" y="5235047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65D170-BEDB-452D-A930-E036630908F3}"/>
              </a:ext>
            </a:extLst>
          </p:cNvPr>
          <p:cNvSpPr/>
          <p:nvPr/>
        </p:nvSpPr>
        <p:spPr>
          <a:xfrm>
            <a:off x="750619" y="4413592"/>
            <a:ext cx="1403395" cy="493105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Ingress Nginx</a:t>
            </a:r>
          </a:p>
          <a:p>
            <a:pPr algn="ctr"/>
            <a:r>
              <a:rPr lang="en-AU" sz="1600" dirty="0"/>
              <a:t>Load Balancer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98D47-F958-4911-A591-DBC26DAB8388}"/>
              </a:ext>
            </a:extLst>
          </p:cNvPr>
          <p:cNvSpPr/>
          <p:nvPr/>
        </p:nvSpPr>
        <p:spPr>
          <a:xfrm>
            <a:off x="746647" y="4906697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6A8E8D0-FACF-4BB4-BC2F-1546D7F93C7B}"/>
              </a:ext>
            </a:extLst>
          </p:cNvPr>
          <p:cNvCxnSpPr>
            <a:stCxn id="54" idx="3"/>
            <a:endCxn id="32" idx="1"/>
          </p:cNvCxnSpPr>
          <p:nvPr/>
        </p:nvCxnSpPr>
        <p:spPr>
          <a:xfrm>
            <a:off x="1386946" y="5009960"/>
            <a:ext cx="1191166" cy="608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6B744850-E97C-4A0B-B80E-BFF04578F8C5}"/>
              </a:ext>
            </a:extLst>
          </p:cNvPr>
          <p:cNvCxnSpPr>
            <a:cxnSpLocks/>
            <a:stCxn id="18" idx="3"/>
            <a:endCxn id="38" idx="1"/>
          </p:cNvCxnSpPr>
          <p:nvPr/>
        </p:nvCxnSpPr>
        <p:spPr>
          <a:xfrm flipV="1">
            <a:off x="3983746" y="3044984"/>
            <a:ext cx="1512490" cy="1491515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88CA22-CE75-4E29-AF13-286C7337D856}"/>
              </a:ext>
            </a:extLst>
          </p:cNvPr>
          <p:cNvCxnSpPr>
            <a:cxnSpLocks/>
          </p:cNvCxnSpPr>
          <p:nvPr/>
        </p:nvCxnSpPr>
        <p:spPr>
          <a:xfrm>
            <a:off x="337601" y="5003610"/>
            <a:ext cx="409046" cy="0"/>
          </a:xfrm>
          <a:prstGeom prst="straightConnector1">
            <a:avLst/>
          </a:prstGeom>
          <a:ln w="25400">
            <a:solidFill>
              <a:srgbClr val="E10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0AFD16F-BA27-45E6-A996-FD2BBD83EA08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979645" y="4701060"/>
            <a:ext cx="1512002" cy="320806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F76B8BE-6770-474E-9BA1-D079BC2D173A}"/>
              </a:ext>
            </a:extLst>
          </p:cNvPr>
          <p:cNvCxnSpPr>
            <a:endCxn id="45" idx="1"/>
          </p:cNvCxnSpPr>
          <p:nvPr/>
        </p:nvCxnSpPr>
        <p:spPr>
          <a:xfrm>
            <a:off x="6902649" y="3577767"/>
            <a:ext cx="755458" cy="5449"/>
          </a:xfrm>
          <a:prstGeom prst="straightConnector1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D5AC065-1C0E-4238-BA28-154A6285739F}"/>
              </a:ext>
            </a:extLst>
          </p:cNvPr>
          <p:cNvCxnSpPr>
            <a:cxnSpLocks/>
            <a:stCxn id="45" idx="3"/>
            <a:endCxn id="42" idx="1"/>
          </p:cNvCxnSpPr>
          <p:nvPr/>
        </p:nvCxnSpPr>
        <p:spPr>
          <a:xfrm>
            <a:off x="9061502" y="3583216"/>
            <a:ext cx="622705" cy="0"/>
          </a:xfrm>
          <a:prstGeom prst="straightConnector1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0EFB167C-0AD3-4206-B2B7-66D12756F3D7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894854" y="3577767"/>
            <a:ext cx="537577" cy="1979428"/>
          </a:xfrm>
          <a:prstGeom prst="bentConnector2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20336EE-0CB4-46FF-A1D6-93F5B4996E74}"/>
              </a:ext>
            </a:extLst>
          </p:cNvPr>
          <p:cNvSpPr/>
          <p:nvPr/>
        </p:nvSpPr>
        <p:spPr>
          <a:xfrm>
            <a:off x="750619" y="1712482"/>
            <a:ext cx="1403395" cy="493105"/>
          </a:xfrm>
          <a:prstGeom prst="rect">
            <a:avLst/>
          </a:prstGeom>
          <a:solidFill>
            <a:srgbClr val="E100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Node Port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FB40176-13BD-428F-BC1B-5F93B4E3612F}"/>
              </a:ext>
            </a:extLst>
          </p:cNvPr>
          <p:cNvSpPr/>
          <p:nvPr/>
        </p:nvSpPr>
        <p:spPr>
          <a:xfrm>
            <a:off x="749754" y="2205587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3xxxx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0FABE2A-FB9F-466E-BCBF-6ADC11D40518}"/>
              </a:ext>
            </a:extLst>
          </p:cNvPr>
          <p:cNvSpPr/>
          <p:nvPr/>
        </p:nvSpPr>
        <p:spPr>
          <a:xfrm>
            <a:off x="1509518" y="2209696"/>
            <a:ext cx="640299" cy="206526"/>
          </a:xfrm>
          <a:prstGeom prst="rect">
            <a:avLst/>
          </a:prstGeom>
          <a:solidFill>
            <a:srgbClr val="A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80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A199D26A-61D1-460A-8269-E9ACF855DFDF}"/>
              </a:ext>
            </a:extLst>
          </p:cNvPr>
          <p:cNvCxnSpPr>
            <a:cxnSpLocks/>
            <a:stCxn id="91" idx="3"/>
            <a:endCxn id="38" idx="1"/>
          </p:cNvCxnSpPr>
          <p:nvPr/>
        </p:nvCxnSpPr>
        <p:spPr>
          <a:xfrm>
            <a:off x="2149817" y="2312959"/>
            <a:ext cx="3346419" cy="732025"/>
          </a:xfrm>
          <a:prstGeom prst="bentConnector3">
            <a:avLst/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itle 1">
            <a:extLst>
              <a:ext uri="{FF2B5EF4-FFF2-40B4-BE49-F238E27FC236}">
                <a16:creationId xmlns:a16="http://schemas.microsoft.com/office/drawing/2014/main" id="{B138C492-B320-419A-986F-B77106E5B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1" y="168341"/>
            <a:ext cx="10515600" cy="700683"/>
          </a:xfrm>
        </p:spPr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Kubernetes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2C76051-76B0-4945-A9BF-333A4C1E799C}"/>
              </a:ext>
            </a:extLst>
          </p:cNvPr>
          <p:cNvCxnSpPr>
            <a:cxnSpLocks/>
          </p:cNvCxnSpPr>
          <p:nvPr/>
        </p:nvCxnSpPr>
        <p:spPr>
          <a:xfrm>
            <a:off x="337601" y="2303291"/>
            <a:ext cx="409046" cy="0"/>
          </a:xfrm>
          <a:prstGeom prst="straightConnector1">
            <a:avLst/>
          </a:prstGeom>
          <a:ln w="25400">
            <a:solidFill>
              <a:srgbClr val="E100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7997294-57C9-41DD-AC60-C7567A372A87}"/>
              </a:ext>
            </a:extLst>
          </p:cNvPr>
          <p:cNvCxnSpPr>
            <a:cxnSpLocks/>
            <a:stCxn id="48" idx="3"/>
            <a:endCxn id="39" idx="3"/>
          </p:cNvCxnSpPr>
          <p:nvPr/>
        </p:nvCxnSpPr>
        <p:spPr>
          <a:xfrm flipV="1">
            <a:off x="6894854" y="3577767"/>
            <a:ext cx="8798" cy="1979428"/>
          </a:xfrm>
          <a:prstGeom prst="bentConnector3">
            <a:avLst>
              <a:gd name="adj1" fmla="val 5412969"/>
            </a:avLst>
          </a:prstGeom>
          <a:ln w="25400">
            <a:solidFill>
              <a:srgbClr val="DE33A6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E1CD08-5560-42D8-811D-BCB7F0D4B438}"/>
              </a:ext>
            </a:extLst>
          </p:cNvPr>
          <p:cNvSpPr/>
          <p:nvPr/>
        </p:nvSpPr>
        <p:spPr>
          <a:xfrm>
            <a:off x="8750924" y="4419942"/>
            <a:ext cx="1403395" cy="49310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/>
              <a:t>Persistent Volume Claim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3307C79D-A140-48E4-A4B6-71213E3BB7D5}"/>
              </a:ext>
            </a:extLst>
          </p:cNvPr>
          <p:cNvCxnSpPr>
            <a:cxnSpLocks/>
            <a:stCxn id="105" idx="0"/>
            <a:endCxn id="90" idx="2"/>
          </p:cNvCxnSpPr>
          <p:nvPr/>
        </p:nvCxnSpPr>
        <p:spPr>
          <a:xfrm rot="16200000" flipV="1">
            <a:off x="8162885" y="3130204"/>
            <a:ext cx="1486659" cy="1092817"/>
          </a:xfrm>
          <a:prstGeom prst="bentConnector3">
            <a:avLst>
              <a:gd name="adj1" fmla="val 71114"/>
            </a:avLst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D0C0F1-2794-43C3-A92C-EF862A9F7EF8}"/>
              </a:ext>
            </a:extLst>
          </p:cNvPr>
          <p:cNvCxnSpPr>
            <a:stCxn id="105" idx="2"/>
          </p:cNvCxnSpPr>
          <p:nvPr/>
        </p:nvCxnSpPr>
        <p:spPr>
          <a:xfrm flipH="1">
            <a:off x="9452621" y="4913047"/>
            <a:ext cx="1" cy="174797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89" grpId="0" animBg="1"/>
      <p:bldP spid="90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18" grpId="0" animBg="1"/>
      <p:bldP spid="25" grpId="0" animBg="1"/>
      <p:bldP spid="28" grpId="0" animBg="1"/>
      <p:bldP spid="32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87" grpId="0" animBg="1"/>
      <p:bldP spid="88" grpId="0" animBg="1"/>
      <p:bldP spid="91" grpId="0" animBg="1"/>
      <p:bldP spid="10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we’ll cover 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(&amp; what you’ll learn)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F3488-3031-498B-A710-F881309910B8}"/>
              </a:ext>
            </a:extLst>
          </p:cNvPr>
          <p:cNvSpPr/>
          <p:nvPr/>
        </p:nvSpPr>
        <p:spPr>
          <a:xfrm>
            <a:off x="1074915" y="1868236"/>
            <a:ext cx="3109157" cy="430737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STARTING THE COMMANDS SERVICE</a:t>
            </a:r>
          </a:p>
          <a:p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Scaffolding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Controller &amp;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Synchronous &amp; Asynchronous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Adding a HTTP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Deploy service to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Internal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API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24A66-7107-4E2E-8C34-DE1F12A511CA}"/>
              </a:ext>
            </a:extLst>
          </p:cNvPr>
          <p:cNvSpPr/>
          <p:nvPr/>
        </p:nvSpPr>
        <p:spPr>
          <a:xfrm>
            <a:off x="4709425" y="1857163"/>
            <a:ext cx="3109157" cy="4318448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SQL SERVER</a:t>
            </a:r>
          </a:p>
          <a:p>
            <a:pPr algn="ctr"/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Persistent Volume 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Kubernetes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Deploy SQL Server to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Revisit Platform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85DD94-D9FB-4BA9-B734-B4CC7AFA8191}"/>
              </a:ext>
            </a:extLst>
          </p:cNvPr>
          <p:cNvSpPr/>
          <p:nvPr/>
        </p:nvSpPr>
        <p:spPr>
          <a:xfrm>
            <a:off x="8343935" y="1868237"/>
            <a:ext cx="3109157" cy="4307374"/>
          </a:xfrm>
          <a:prstGeom prst="rect">
            <a:avLst/>
          </a:prstGeom>
          <a:solidFill>
            <a:srgbClr val="E10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MULTI-RESOURCE API</a:t>
            </a:r>
          </a:p>
          <a:p>
            <a:pPr algn="ctr"/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Review of Endpoints for Commands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Data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Controllers &amp;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40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8B433C7-7291-42FD-9B4A-66FF22370406}"/>
              </a:ext>
            </a:extLst>
          </p:cNvPr>
          <p:cNvSpPr/>
          <p:nvPr/>
        </p:nvSpPr>
        <p:spPr>
          <a:xfrm>
            <a:off x="2266950" y="1619250"/>
            <a:ext cx="7186888" cy="5029200"/>
          </a:xfrm>
          <a:prstGeom prst="rect">
            <a:avLst/>
          </a:prstGeom>
          <a:noFill/>
          <a:ln w="254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Internal Microservices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 Architecture</a:t>
            </a:r>
            <a:endParaRPr lang="en-AU" sz="28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409486-AF9A-43F4-A3A7-E4CD275FB9D1}"/>
              </a:ext>
            </a:extLst>
          </p:cNvPr>
          <p:cNvSpPr/>
          <p:nvPr/>
        </p:nvSpPr>
        <p:spPr>
          <a:xfrm>
            <a:off x="4997053" y="2257425"/>
            <a:ext cx="2809354" cy="981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Platform </a:t>
            </a:r>
          </a:p>
          <a:p>
            <a:pPr algn="ctr"/>
            <a:r>
              <a:rPr lang="en-AU" dirty="0"/>
              <a:t>Service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C69BA2-72E6-4551-868C-E1DD31A10500}"/>
              </a:ext>
            </a:extLst>
          </p:cNvPr>
          <p:cNvSpPr/>
          <p:nvPr/>
        </p:nvSpPr>
        <p:spPr>
          <a:xfrm>
            <a:off x="4997053" y="5186362"/>
            <a:ext cx="2809354" cy="9810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Command </a:t>
            </a:r>
          </a:p>
          <a:p>
            <a:pPr algn="ctr"/>
            <a:r>
              <a:rPr lang="en-AU" dirty="0"/>
              <a:t>Service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9785F2B-D836-44ED-9F8B-8210CE517C14}"/>
              </a:ext>
            </a:extLst>
          </p:cNvPr>
          <p:cNvSpPr/>
          <p:nvPr/>
        </p:nvSpPr>
        <p:spPr>
          <a:xfrm>
            <a:off x="7961598" y="2257424"/>
            <a:ext cx="948132" cy="98107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SQL </a:t>
            </a:r>
          </a:p>
          <a:p>
            <a:pPr algn="ctr"/>
            <a:r>
              <a:rPr lang="en-AU" dirty="0"/>
              <a:t>Server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2A529E24-178C-44F5-B17D-530AF61657EA}"/>
              </a:ext>
            </a:extLst>
          </p:cNvPr>
          <p:cNvSpPr/>
          <p:nvPr/>
        </p:nvSpPr>
        <p:spPr>
          <a:xfrm>
            <a:off x="7961597" y="5170487"/>
            <a:ext cx="948133" cy="981075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 </a:t>
            </a:r>
          </a:p>
          <a:p>
            <a:pPr algn="ctr"/>
            <a:r>
              <a:rPr lang="en-AU" dirty="0" err="1"/>
              <a:t>InMem</a:t>
            </a:r>
            <a:endParaRPr lang="en-AU" dirty="0"/>
          </a:p>
          <a:p>
            <a:pPr algn="ctr"/>
            <a:r>
              <a:rPr lang="en-AU" dirty="0"/>
              <a:t>Db</a:t>
            </a:r>
          </a:p>
          <a:p>
            <a:pPr algn="ctr"/>
            <a:endParaRPr lang="en-A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11096F-493C-4019-B9F7-B595781280FF}"/>
              </a:ext>
            </a:extLst>
          </p:cNvPr>
          <p:cNvSpPr/>
          <p:nvPr/>
        </p:nvSpPr>
        <p:spPr>
          <a:xfrm>
            <a:off x="4891684" y="2114550"/>
            <a:ext cx="4290101" cy="1325563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28EAB0-B895-4C5C-B33D-DFC82153D78D}"/>
              </a:ext>
            </a:extLst>
          </p:cNvPr>
          <p:cNvSpPr/>
          <p:nvPr/>
        </p:nvSpPr>
        <p:spPr>
          <a:xfrm>
            <a:off x="4891684" y="5014117"/>
            <a:ext cx="4290101" cy="1325563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098733-6C26-499E-AB47-6CF7E8CDF1C2}"/>
              </a:ext>
            </a:extLst>
          </p:cNvPr>
          <p:cNvSpPr/>
          <p:nvPr/>
        </p:nvSpPr>
        <p:spPr>
          <a:xfrm>
            <a:off x="4215408" y="5474492"/>
            <a:ext cx="1019175" cy="4048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REST API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97D28B-E3E7-4CB2-8927-FB01B40F5388}"/>
              </a:ext>
            </a:extLst>
          </p:cNvPr>
          <p:cNvSpPr/>
          <p:nvPr/>
        </p:nvSpPr>
        <p:spPr>
          <a:xfrm>
            <a:off x="4220766" y="2521348"/>
            <a:ext cx="1019175" cy="40481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REST API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422F3A36-CF63-41FD-95BA-1B6962990C90}"/>
              </a:ext>
            </a:extLst>
          </p:cNvPr>
          <p:cNvSpPr/>
          <p:nvPr/>
        </p:nvSpPr>
        <p:spPr>
          <a:xfrm>
            <a:off x="2128838" y="3691035"/>
            <a:ext cx="1304925" cy="957067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“API Gateway”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F023CB-6D53-4830-85CC-CD4356F12E23}"/>
              </a:ext>
            </a:extLst>
          </p:cNvPr>
          <p:cNvCxnSpPr>
            <a:stCxn id="13" idx="3"/>
            <a:endCxn id="9" idx="1"/>
          </p:cNvCxnSpPr>
          <p:nvPr/>
        </p:nvCxnSpPr>
        <p:spPr>
          <a:xfrm flipV="1">
            <a:off x="3433763" y="2723754"/>
            <a:ext cx="787003" cy="144581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850720-3B94-4EE2-83A2-11ECDB4797A8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3433763" y="4169569"/>
            <a:ext cx="781645" cy="1507329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04781F-E397-403C-9AC8-7F7BC2D40BB7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076325" y="4169569"/>
            <a:ext cx="1052513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8F5506-07CE-4221-A58B-2037DAD19C61}"/>
              </a:ext>
            </a:extLst>
          </p:cNvPr>
          <p:cNvGrpSpPr/>
          <p:nvPr/>
        </p:nvGrpSpPr>
        <p:grpSpPr>
          <a:xfrm>
            <a:off x="6267450" y="3987800"/>
            <a:ext cx="2914335" cy="419100"/>
            <a:chOff x="6267450" y="3987800"/>
            <a:chExt cx="5086348" cy="419100"/>
          </a:xfrm>
        </p:grpSpPr>
        <p:sp>
          <p:nvSpPr>
            <p:cNvPr id="28" name="Cylinder 27">
              <a:extLst>
                <a:ext uri="{FF2B5EF4-FFF2-40B4-BE49-F238E27FC236}">
                  <a16:creationId xmlns:a16="http://schemas.microsoft.com/office/drawing/2014/main" id="{DB30052A-7C4F-442B-903C-08D4DFEC6CDE}"/>
                </a:ext>
              </a:extLst>
            </p:cNvPr>
            <p:cNvSpPr/>
            <p:nvPr/>
          </p:nvSpPr>
          <p:spPr>
            <a:xfrm rot="5400000">
              <a:off x="8601075" y="1654176"/>
              <a:ext cx="419100" cy="508634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E8308B-DA45-46F8-A37F-C1CF030736DB}"/>
                </a:ext>
              </a:extLst>
            </p:cNvPr>
            <p:cNvSpPr txBox="1"/>
            <p:nvPr/>
          </p:nvSpPr>
          <p:spPr>
            <a:xfrm>
              <a:off x="6267450" y="4010536"/>
              <a:ext cx="4933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solidFill>
                    <a:schemeClr val="bg1"/>
                  </a:solidFill>
                </a:rPr>
                <a:t>RabbitMQ Message Bus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A82F215-FDBF-4E52-9551-68FD7196007A}"/>
              </a:ext>
            </a:extLst>
          </p:cNvPr>
          <p:cNvSpPr/>
          <p:nvPr/>
        </p:nvSpPr>
        <p:spPr>
          <a:xfrm>
            <a:off x="6857645" y="3143747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Pub.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54C4EE-4BFA-49FF-B71D-CEC883A3955E}"/>
              </a:ext>
            </a:extLst>
          </p:cNvPr>
          <p:cNvSpPr/>
          <p:nvPr/>
        </p:nvSpPr>
        <p:spPr>
          <a:xfrm>
            <a:off x="6285969" y="4925499"/>
            <a:ext cx="709612" cy="36933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Sub.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8603D2-A759-4F25-8461-5DF094A43D1B}"/>
              </a:ext>
            </a:extLst>
          </p:cNvPr>
          <p:cNvCxnSpPr>
            <a:cxnSpLocks/>
          </p:cNvCxnSpPr>
          <p:nvPr/>
        </p:nvCxnSpPr>
        <p:spPr>
          <a:xfrm>
            <a:off x="7167083" y="3502591"/>
            <a:ext cx="0" cy="456633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C036A6-A95B-4D19-BFF7-0DDDBEBDC0D7}"/>
              </a:ext>
            </a:extLst>
          </p:cNvPr>
          <p:cNvCxnSpPr>
            <a:cxnSpLocks/>
          </p:cNvCxnSpPr>
          <p:nvPr/>
        </p:nvCxnSpPr>
        <p:spPr>
          <a:xfrm>
            <a:off x="6602427" y="4459341"/>
            <a:ext cx="0" cy="456633"/>
          </a:xfrm>
          <a:prstGeom prst="straightConnector1">
            <a:avLst/>
          </a:prstGeom>
          <a:ln w="476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DA92342-E48D-46BE-B3E9-6B13308E70CD}"/>
              </a:ext>
            </a:extLst>
          </p:cNvPr>
          <p:cNvSpPr/>
          <p:nvPr/>
        </p:nvSpPr>
        <p:spPr>
          <a:xfrm>
            <a:off x="4889302" y="3142452"/>
            <a:ext cx="709612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Http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D842AC3-CC95-47AF-82E2-9DFDC32CEBD3}"/>
              </a:ext>
            </a:extLst>
          </p:cNvPr>
          <p:cNvCxnSpPr>
            <a:stCxn id="38" idx="2"/>
            <a:endCxn id="10" idx="0"/>
          </p:cNvCxnSpPr>
          <p:nvPr/>
        </p:nvCxnSpPr>
        <p:spPr>
          <a:xfrm rot="5400000">
            <a:off x="4003198" y="4233582"/>
            <a:ext cx="1962708" cy="519112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6029649-6599-4CFA-B6AA-0F2668C16571}"/>
              </a:ext>
            </a:extLst>
          </p:cNvPr>
          <p:cNvSpPr/>
          <p:nvPr/>
        </p:nvSpPr>
        <p:spPr>
          <a:xfrm>
            <a:off x="5677498" y="3136430"/>
            <a:ext cx="709612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endParaRPr lang="en-AU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211047-4A9E-4113-AB90-02DF1CDCD708}"/>
              </a:ext>
            </a:extLst>
          </p:cNvPr>
          <p:cNvSpPr/>
          <p:nvPr/>
        </p:nvSpPr>
        <p:spPr>
          <a:xfrm>
            <a:off x="5322692" y="4925499"/>
            <a:ext cx="709612" cy="3693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Grpc</a:t>
            </a:r>
            <a:endParaRPr lang="en-AU" dirty="0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FD5939D-6ED3-4195-8051-148DD82C0D64}"/>
              </a:ext>
            </a:extLst>
          </p:cNvPr>
          <p:cNvCxnSpPr>
            <a:stCxn id="56" idx="0"/>
            <a:endCxn id="55" idx="2"/>
          </p:cNvCxnSpPr>
          <p:nvPr/>
        </p:nvCxnSpPr>
        <p:spPr>
          <a:xfrm rot="5400000" flipH="1" flipV="1">
            <a:off x="5145033" y="4038228"/>
            <a:ext cx="1419737" cy="354806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1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9" grpId="0" animBg="1"/>
      <p:bldP spid="13" grpId="0" animBg="1"/>
      <p:bldP spid="30" grpId="0" animBg="1"/>
      <p:bldP spid="31" grpId="0" animBg="1"/>
      <p:bldP spid="38" grpId="0" animBg="1"/>
      <p:bldP spid="55" grpId="0" animBg="1"/>
      <p:bldP spid="5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Moving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of HTTPS / TLS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Revisit Event Processor / Eventing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More elaborate use-case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Service Discovery</a:t>
            </a: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1882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we’ll cover 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(&amp; what you’ll learn)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F3488-3031-498B-A710-F881309910B8}"/>
              </a:ext>
            </a:extLst>
          </p:cNvPr>
          <p:cNvSpPr/>
          <p:nvPr/>
        </p:nvSpPr>
        <p:spPr>
          <a:xfrm>
            <a:off x="1074915" y="1868236"/>
            <a:ext cx="3109157" cy="43073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MESSAGE BUS / RABBITMQ</a:t>
            </a:r>
          </a:p>
          <a:p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Solution Architecture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RabbitMQ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Deploy RabbitMQ to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624A66-7107-4E2E-8C34-DE1F12A511CA}"/>
              </a:ext>
            </a:extLst>
          </p:cNvPr>
          <p:cNvSpPr/>
          <p:nvPr/>
        </p:nvSpPr>
        <p:spPr>
          <a:xfrm>
            <a:off x="4709425" y="1857163"/>
            <a:ext cx="3109157" cy="431844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ASYNCHRONOUS MESSAGEING</a:t>
            </a:r>
          </a:p>
          <a:p>
            <a:pPr algn="ctr"/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Adding a Message Bus Publisher to Platform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Event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Adding an Event Listener to the Commands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85DD94-D9FB-4BA9-B734-B4CC7AFA8191}"/>
              </a:ext>
            </a:extLst>
          </p:cNvPr>
          <p:cNvSpPr/>
          <p:nvPr/>
        </p:nvSpPr>
        <p:spPr>
          <a:xfrm>
            <a:off x="8343935" y="1868237"/>
            <a:ext cx="3109157" cy="430737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AU" b="1" dirty="0">
                <a:latin typeface="Segoe UI" panose="020B0502040204020203" pitchFamily="34" charset="0"/>
                <a:cs typeface="Segoe UI" panose="020B0502040204020203" pitchFamily="34" charset="0"/>
              </a:rPr>
              <a:t>GRPC</a:t>
            </a:r>
          </a:p>
          <a:p>
            <a:pPr algn="ctr"/>
            <a:endParaRPr lang="en-A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Overview of GRPC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Final Kubernetes 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Adding </a:t>
            </a:r>
            <a:r>
              <a:rPr lang="en-AU" dirty="0" err="1">
                <a:latin typeface="Segoe UI" panose="020B0502040204020203" pitchFamily="34" charset="0"/>
                <a:cs typeface="Segoe UI" panose="020B0502040204020203" pitchFamily="34" charset="0"/>
              </a:rPr>
              <a:t>gRPC</a:t>
            </a: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server to Platforms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Creating a “proto”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Adding a </a:t>
            </a:r>
            <a:r>
              <a:rPr lang="en-AU" dirty="0" err="1">
                <a:latin typeface="Segoe UI" panose="020B0502040204020203" pitchFamily="34" charset="0"/>
                <a:cs typeface="Segoe UI" panose="020B0502040204020203" pitchFamily="34" charset="0"/>
              </a:rPr>
              <a:t>gRPC</a:t>
            </a: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 client to the Commands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Segoe UI" panose="020B0502040204020203" pitchFamily="34" charset="0"/>
                <a:cs typeface="Segoe UI" panose="020B0502040204020203" pitchFamily="34" charset="0"/>
              </a:rPr>
              <a:t>Deploy &amp;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1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will do everything step by step here, but: 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Experience with building .NET (Core) REST APIs in C#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of Docker &amp; associated concepts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Dependency Injection in C#</a:t>
            </a:r>
          </a:p>
          <a:p>
            <a:pPr>
              <a:lnSpc>
                <a:spcPct val="15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of Async / Await</a:t>
            </a:r>
          </a:p>
          <a:p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Would be useful!</a:t>
            </a:r>
          </a:p>
        </p:txBody>
      </p:sp>
    </p:spTree>
    <p:extLst>
      <p:ext uri="{BB962C8B-B14F-4D97-AF65-F5344CB8AC3E}">
        <p14:creationId xmlns:p14="http://schemas.microsoft.com/office/powerpoint/2010/main" val="31379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Want to know more about .NET REST APIs?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518" y="1825625"/>
            <a:ext cx="583328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 450 Pages, covering:</a:t>
            </a:r>
          </a:p>
          <a:p>
            <a:pPr>
              <a:lnSpc>
                <a:spcPct val="10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REST Theory</a:t>
            </a:r>
          </a:p>
          <a:p>
            <a:pPr>
              <a:lnSpc>
                <a:spcPct val="10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Build</a:t>
            </a:r>
          </a:p>
          <a:p>
            <a:pPr>
              <a:lnSpc>
                <a:spcPct val="10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Unit Testing</a:t>
            </a:r>
          </a:p>
          <a:p>
            <a:pPr>
              <a:lnSpc>
                <a:spcPct val="10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Azure DevOps</a:t>
            </a:r>
          </a:p>
          <a:p>
            <a:pPr>
              <a:lnSpc>
                <a:spcPct val="100000"/>
              </a:lnSpc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Deploy to Azure</a:t>
            </a:r>
          </a:p>
          <a:p>
            <a:pPr>
              <a:lnSpc>
                <a:spcPct val="100000"/>
              </a:lnSpc>
            </a:pPr>
            <a:endParaRPr lang="en-A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24D90D4-8500-40B7-A71D-FE88B3DB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75" y="1526797"/>
            <a:ext cx="3373476" cy="48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9289</TotalTime>
  <Words>2449</Words>
  <Application>Microsoft Office PowerPoint</Application>
  <PresentationFormat>Widescreen</PresentationFormat>
  <Paragraphs>667</Paragraphs>
  <Slides>62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Segoe UI</vt:lpstr>
      <vt:lpstr>Office Theme</vt:lpstr>
      <vt:lpstr>PowerPoint Presentation</vt:lpstr>
      <vt:lpstr> Step by Step: .NET Microservices</vt:lpstr>
      <vt:lpstr>This course will</vt:lpstr>
      <vt:lpstr>This course does not…</vt:lpstr>
      <vt:lpstr>What we’ll cover (&amp; what you’ll learn)</vt:lpstr>
      <vt:lpstr>What we’ll cover (&amp; what you’ll learn)</vt:lpstr>
      <vt:lpstr>What we’ll cover (&amp; what you’ll learn)</vt:lpstr>
      <vt:lpstr>Prerequisites</vt:lpstr>
      <vt:lpstr>Want to know more about .NET REST APIs?</vt:lpstr>
      <vt:lpstr>Ingredients</vt:lpstr>
      <vt:lpstr>My PC Spec</vt:lpstr>
      <vt:lpstr>Free Kubernetes Cheat Sheet</vt:lpstr>
      <vt:lpstr>Other course resources</vt:lpstr>
      <vt:lpstr>Microservices</vt:lpstr>
      <vt:lpstr>The Single Responsibility Principle</vt:lpstr>
      <vt:lpstr>What are “Microservices”</vt:lpstr>
      <vt:lpstr>A True Story… </vt:lpstr>
      <vt:lpstr>This system is… </vt:lpstr>
      <vt:lpstr>Benefits of Microservices</vt:lpstr>
      <vt:lpstr>An Example</vt:lpstr>
      <vt:lpstr>So..?</vt:lpstr>
      <vt:lpstr>PowerPoint Presentation</vt:lpstr>
      <vt:lpstr>Our Services</vt:lpstr>
      <vt:lpstr>The “Platform” Service</vt:lpstr>
      <vt:lpstr>The “Commands” Service</vt:lpstr>
      <vt:lpstr>Solution Architecture</vt:lpstr>
      <vt:lpstr>Platform Service Architecture</vt:lpstr>
      <vt:lpstr>Command Service Architecture</vt:lpstr>
      <vt:lpstr>Start Coding!</vt:lpstr>
      <vt:lpstr>Docker</vt:lpstr>
      <vt:lpstr>What is Docker?</vt:lpstr>
      <vt:lpstr>PowerPoint Presentation</vt:lpstr>
      <vt:lpstr>PowerPoint Presentation</vt:lpstr>
      <vt:lpstr>Kubernetes</vt:lpstr>
      <vt:lpstr>PowerPoint Presentation</vt:lpstr>
      <vt:lpstr>Kubernetes</vt:lpstr>
      <vt:lpstr>Kubernetes Architecture</vt:lpstr>
      <vt:lpstr>Multi-Resources URIs</vt:lpstr>
      <vt:lpstr>Working with Command Resources</vt:lpstr>
      <vt:lpstr>Messaging</vt:lpstr>
      <vt:lpstr>Synchronous Messaging</vt:lpstr>
      <vt:lpstr>Wait! What if I mark http actions as Async?</vt:lpstr>
      <vt:lpstr>Synchronous messaging between services</vt:lpstr>
      <vt:lpstr>Asynchronous Messaging</vt:lpstr>
      <vt:lpstr>Wait! Isn’t the event bus a Monolith?</vt:lpstr>
      <vt:lpstr>The Microservice dependency paradox</vt:lpstr>
      <vt:lpstr>RabbitMQ</vt:lpstr>
      <vt:lpstr>What is RabbitMQ?</vt:lpstr>
      <vt:lpstr>Exchanges</vt:lpstr>
      <vt:lpstr>4 Types of Exchange</vt:lpstr>
      <vt:lpstr>RabbitMQ Direct Exchange</vt:lpstr>
      <vt:lpstr>RabbitMQ Fanout Exchange</vt:lpstr>
      <vt:lpstr>RabbitMQ Topic Exchange</vt:lpstr>
      <vt:lpstr>gRPC</vt:lpstr>
      <vt:lpstr>gRPC</vt:lpstr>
      <vt:lpstr>Appendix</vt:lpstr>
      <vt:lpstr>Platform Service Architecture</vt:lpstr>
      <vt:lpstr>Combined Service Architecture</vt:lpstr>
      <vt:lpstr>Kubernetes Architecture</vt:lpstr>
      <vt:lpstr>Solution Architecture</vt:lpstr>
      <vt:lpstr>Moving Forward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 Jackson</dc:creator>
  <cp:lastModifiedBy>Les Jackson</cp:lastModifiedBy>
  <cp:revision>58</cp:revision>
  <dcterms:created xsi:type="dcterms:W3CDTF">2018-02-10T05:43:10Z</dcterms:created>
  <dcterms:modified xsi:type="dcterms:W3CDTF">2021-08-22T04:33:12Z</dcterms:modified>
</cp:coreProperties>
</file>